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Default Extension="wdp" ContentType="image/vnd.ms-photo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7"/>
  </p:notesMasterIdLst>
  <p:sldIdLst>
    <p:sldId id="257" r:id="rId2"/>
    <p:sldId id="261" r:id="rId3"/>
    <p:sldId id="259" r:id="rId4"/>
    <p:sldId id="262" r:id="rId5"/>
    <p:sldId id="263" r:id="rId6"/>
    <p:sldId id="264" r:id="rId7"/>
    <p:sldId id="266" r:id="rId8"/>
    <p:sldId id="268" r:id="rId9"/>
    <p:sldId id="267" r:id="rId10"/>
    <p:sldId id="270" r:id="rId11"/>
    <p:sldId id="269" r:id="rId12"/>
    <p:sldId id="271" r:id="rId13"/>
    <p:sldId id="272" r:id="rId14"/>
    <p:sldId id="273" r:id="rId15"/>
    <p:sldId id="274" r:id="rId16"/>
    <p:sldId id="275" r:id="rId17"/>
    <p:sldId id="277" r:id="rId18"/>
    <p:sldId id="278" r:id="rId19"/>
    <p:sldId id="276" r:id="rId20"/>
    <p:sldId id="280" r:id="rId21"/>
    <p:sldId id="281" r:id="rId22"/>
    <p:sldId id="279" r:id="rId23"/>
    <p:sldId id="282" r:id="rId24"/>
    <p:sldId id="285" r:id="rId25"/>
    <p:sldId id="284" r:id="rId26"/>
    <p:sldId id="283" r:id="rId27"/>
    <p:sldId id="286" r:id="rId28"/>
    <p:sldId id="287" r:id="rId29"/>
    <p:sldId id="288" r:id="rId30"/>
    <p:sldId id="291" r:id="rId31"/>
    <p:sldId id="289" r:id="rId32"/>
    <p:sldId id="290" r:id="rId33"/>
    <p:sldId id="292" r:id="rId34"/>
    <p:sldId id="294" r:id="rId35"/>
    <p:sldId id="297" r:id="rId36"/>
    <p:sldId id="298" r:id="rId37"/>
    <p:sldId id="293" r:id="rId38"/>
    <p:sldId id="299" r:id="rId39"/>
    <p:sldId id="300" r:id="rId40"/>
    <p:sldId id="301" r:id="rId41"/>
    <p:sldId id="302" r:id="rId42"/>
    <p:sldId id="303" r:id="rId43"/>
    <p:sldId id="305" r:id="rId44"/>
    <p:sldId id="307" r:id="rId45"/>
    <p:sldId id="311" r:id="rId46"/>
    <p:sldId id="313" r:id="rId47"/>
    <p:sldId id="312" r:id="rId48"/>
    <p:sldId id="310" r:id="rId49"/>
    <p:sldId id="309" r:id="rId50"/>
    <p:sldId id="306" r:id="rId51"/>
    <p:sldId id="308" r:id="rId52"/>
    <p:sldId id="304" r:id="rId53"/>
    <p:sldId id="258" r:id="rId54"/>
    <p:sldId id="260" r:id="rId55"/>
    <p:sldId id="296" r:id="rId5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9" d="100"/>
          <a:sy n="69" d="100"/>
        </p:scale>
        <p:origin x="-510" y="7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974F7F-D214-4E22-9EF4-DA3A709ABE90}" type="datetimeFigureOut">
              <a:rPr lang="ru-RU" smtClean="0"/>
              <a:pPr/>
              <a:t>29.01.2015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692BF7-B5C0-4904-9017-75B6855B9E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418094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en-US" sz="1200" b="0" baseline="0" dirty="0" smtClean="0">
              <a:latin typeface="+mn-lt"/>
            </a:endParaRPr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533400" y="460375"/>
            <a:ext cx="3144838" cy="2359025"/>
          </a:xfr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29.01.2015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29.01.2015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29.01.2015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29.01.2015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29.01.2015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29.01.2015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53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1.png"/><Relationship Id="rId3" Type="http://schemas.openxmlformats.org/officeDocument/2006/relationships/slide" Target="slide3.xml"/><Relationship Id="rId7" Type="http://schemas.openxmlformats.org/officeDocument/2006/relationships/slide" Target="slide33.xml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11" Type="http://schemas.openxmlformats.org/officeDocument/2006/relationships/slide" Target="slide43.xml"/><Relationship Id="rId5" Type="http://schemas.openxmlformats.org/officeDocument/2006/relationships/slide" Target="slide13.xml"/><Relationship Id="rId10" Type="http://schemas.openxmlformats.org/officeDocument/2006/relationships/image" Target="../media/image9.jpeg"/><Relationship Id="rId4" Type="http://schemas.openxmlformats.org/officeDocument/2006/relationships/image" Target="../media/image6.jpeg"/><Relationship Id="rId9" Type="http://schemas.openxmlformats.org/officeDocument/2006/relationships/slide" Target="slide23.xml"/><Relationship Id="rId1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image" Target="../media/image4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7" Type="http://schemas.openxmlformats.org/officeDocument/2006/relationships/image" Target="../media/image1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48.jpeg"/><Relationship Id="rId4" Type="http://schemas.openxmlformats.org/officeDocument/2006/relationships/image" Target="../media/image47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microsoft.com/office/2007/relationships/hdphoto" Target="../media/hdphoto3.wdp"/><Relationship Id="rId4" Type="http://schemas.openxmlformats.org/officeDocument/2006/relationships/image" Target="../media/image5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7" Type="http://schemas.openxmlformats.org/officeDocument/2006/relationships/slide" Target="slide2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microsoft.com/office/2007/relationships/hdphoto" Target="../media/hdphoto4.wdp"/><Relationship Id="rId5" Type="http://schemas.openxmlformats.org/officeDocument/2006/relationships/image" Target="../media/image64.png"/><Relationship Id="rId4" Type="http://schemas.microsoft.com/office/2007/relationships/hdphoto" Target="../media/hdphoto2.wdp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8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0.png"/><Relationship Id="rId4" Type="http://schemas.openxmlformats.org/officeDocument/2006/relationships/hyperlink" Target="http://oceanos.ro/images/sk21seemann.png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6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entmaster.ru/files/dentmaster.ru/images/008_chalk.jpg" TargetMode="External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7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79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2.jpeg"/><Relationship Id="rId4" Type="http://schemas.openxmlformats.org/officeDocument/2006/relationships/image" Target="../media/image81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85.jpeg"/><Relationship Id="rId4" Type="http://schemas.openxmlformats.org/officeDocument/2006/relationships/image" Target="../media/image84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87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9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1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3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4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6.jpe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2.jpeg"/><Relationship Id="rId4" Type="http://schemas.openxmlformats.org/officeDocument/2006/relationships/image" Target="../media/image97.jpe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hyperlink" Target="http://lenagold.ru/fon/clipart/e/elka/elky45.jpg" TargetMode="External"/><Relationship Id="rId13" Type="http://schemas.openxmlformats.org/officeDocument/2006/relationships/hyperlink" Target="http://photoshopia.ru/forum/clipart/images/348/555249_photoshopia.ru_348_blini_20.png" TargetMode="External"/><Relationship Id="rId18" Type="http://schemas.openxmlformats.org/officeDocument/2006/relationships/hyperlink" Target="http://photogenica.pl/src/170/VMP/2712/VMP2712381.jpg" TargetMode="External"/><Relationship Id="rId3" Type="http://schemas.openxmlformats.org/officeDocument/2006/relationships/hyperlink" Target="http://lenagold.ru/fon/clipart/s/sve/svech124.jpg" TargetMode="External"/><Relationship Id="rId21" Type="http://schemas.openxmlformats.org/officeDocument/2006/relationships/hyperlink" Target="http://www.freelancejob.ru/upload/367/93001303495839.jpg" TargetMode="External"/><Relationship Id="rId7" Type="http://schemas.openxmlformats.org/officeDocument/2006/relationships/hyperlink" Target="http://lenagold.ru/fon/clipart/m/malin/malina07.jpg" TargetMode="External"/><Relationship Id="rId12" Type="http://schemas.openxmlformats.org/officeDocument/2006/relationships/hyperlink" Target="http://img690.yfrog.com/img690/9359/snoani11.gif" TargetMode="External"/><Relationship Id="rId17" Type="http://schemas.openxmlformats.org/officeDocument/2006/relationships/hyperlink" Target="http://lenagold.ru/fon/clipart/r/roza/rozt/roza89.jpg" TargetMode="External"/><Relationship Id="rId2" Type="http://schemas.openxmlformats.org/officeDocument/2006/relationships/hyperlink" Target="http://lenagold.ru/fon/clipart/l/liga/sport20.jpg" TargetMode="External"/><Relationship Id="rId16" Type="http://schemas.openxmlformats.org/officeDocument/2006/relationships/hyperlink" Target="http://lengvizdika.narod.ru/sravnitelnoe_yazikoznanie_/stilo/shtihel.jpg?rand=8453804231511" TargetMode="External"/><Relationship Id="rId20" Type="http://schemas.openxmlformats.org/officeDocument/2006/relationships/hyperlink" Target="http://cdn.endata.cx/data/games/16438/01_36dg.jpg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img-fotki.yandex.ru/get/4409/111874181.3c/0_8b4f1_4243cc9f_XL" TargetMode="External"/><Relationship Id="rId11" Type="http://schemas.openxmlformats.org/officeDocument/2006/relationships/hyperlink" Target="http://www.verineya.com/wp-content/uploads/products_img/gabbi_majka-dlya-malchika.jpg" TargetMode="External"/><Relationship Id="rId24" Type="http://schemas.openxmlformats.org/officeDocument/2006/relationships/hyperlink" Target="http://forum.ivd.ru/uploads/monthly_07_2010/post-41549-1279631977.jpg" TargetMode="External"/><Relationship Id="rId5" Type="http://schemas.openxmlformats.org/officeDocument/2006/relationships/hyperlink" Target="http://lenagold.ru/fon/clipart/m/mish/mysh99.jpg" TargetMode="External"/><Relationship Id="rId15" Type="http://schemas.openxmlformats.org/officeDocument/2006/relationships/hyperlink" Target="http://malech.narod.ru/6793.jpg" TargetMode="External"/><Relationship Id="rId23" Type="http://schemas.openxmlformats.org/officeDocument/2006/relationships/hyperlink" Target="http://img232.imageshack.us/img232/7181/p4710lnv2.jpg" TargetMode="External"/><Relationship Id="rId10" Type="http://schemas.openxmlformats.org/officeDocument/2006/relationships/hyperlink" Target="http://lenagold.ru/fon/clipart/ch/chas/chas73.jpg" TargetMode="External"/><Relationship Id="rId19" Type="http://schemas.openxmlformats.org/officeDocument/2006/relationships/hyperlink" Target="http://gmstar.ru/files/tvr/4887_1_0_2298.jpg" TargetMode="External"/><Relationship Id="rId4" Type="http://schemas.openxmlformats.org/officeDocument/2006/relationships/hyperlink" Target="http://lenagold.ru/fon/clipart/s/syr/eda40.jpg" TargetMode="External"/><Relationship Id="rId9" Type="http://schemas.openxmlformats.org/officeDocument/2006/relationships/hyperlink" Target="http://lenagold.ru/fon/clipart/s/stul/mebel58.jpg" TargetMode="External"/><Relationship Id="rId14" Type="http://schemas.openxmlformats.org/officeDocument/2006/relationships/hyperlink" Target="http://lenagold.ru/fon/clipart/k/kot/kosh115.jpg" TargetMode="External"/><Relationship Id="rId22" Type="http://schemas.openxmlformats.org/officeDocument/2006/relationships/hyperlink" Target="http://lenagold.ru/fon/clipart/v/vozd/vozd18.jpg" TargetMode="Externa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hyperlink" Target="http://lenagold.ru/fon/clipart/u/utk/utka48.jpg" TargetMode="External"/><Relationship Id="rId13" Type="http://schemas.openxmlformats.org/officeDocument/2006/relationships/hyperlink" Target="http://igrushki-igogo.ru/Images/ItemImage/0e816ac4-be58-46b2-98e3-da8ecdf1e4b9a.jpg" TargetMode="External"/><Relationship Id="rId18" Type="http://schemas.openxmlformats.org/officeDocument/2006/relationships/hyperlink" Target="http://www.bawi.ru/images/obuchajuschij-botinochek-s-zerkalom-ks-kids_.jpg" TargetMode="External"/><Relationship Id="rId26" Type="http://schemas.openxmlformats.org/officeDocument/2006/relationships/hyperlink" Target="http://im7-tub-ru.yandex.net/i?id=309741324-48-72" TargetMode="External"/><Relationship Id="rId3" Type="http://schemas.openxmlformats.org/officeDocument/2006/relationships/hyperlink" Target="http://lenagold.ru/fon/clipart/v/vozd/vozd19.jpg" TargetMode="External"/><Relationship Id="rId21" Type="http://schemas.openxmlformats.org/officeDocument/2006/relationships/hyperlink" Target="http://lenagold.ru/fon/clipart/s/sve/svech51.jpg" TargetMode="External"/><Relationship Id="rId7" Type="http://schemas.openxmlformats.org/officeDocument/2006/relationships/hyperlink" Target="http://drkatesview.files.wordpress.com/2009/09/acorn.jpg" TargetMode="External"/><Relationship Id="rId12" Type="http://schemas.openxmlformats.org/officeDocument/2006/relationships/hyperlink" Target="http://www.sofrino.ru/img/products/b_2400009_.jpg" TargetMode="External"/><Relationship Id="rId17" Type="http://schemas.openxmlformats.org/officeDocument/2006/relationships/hyperlink" Target="http://zvezda-receptov.ru/wp-content/uploads/2011/09/3.jpeg" TargetMode="External"/><Relationship Id="rId25" Type="http://schemas.openxmlformats.org/officeDocument/2006/relationships/hyperlink" Target="http://lenagold.ru/fon/clipart/s/sumk/sumka04.jpg" TargetMode="External"/><Relationship Id="rId33" Type="http://schemas.openxmlformats.org/officeDocument/2006/relationships/hyperlink" Target="http://lenagold.ru/fon/clipart/p/poezd/poezd06.jpg" TargetMode="External"/><Relationship Id="rId2" Type="http://schemas.openxmlformats.org/officeDocument/2006/relationships/hyperlink" Target="http://lenagold.ru/fon/clipart/g/gvoz/gvozd19.jpg" TargetMode="External"/><Relationship Id="rId16" Type="http://schemas.openxmlformats.org/officeDocument/2006/relationships/hyperlink" Target="http://lenagold.ru/fon/clipart/l/lej/lejka18.jpg" TargetMode="External"/><Relationship Id="rId20" Type="http://schemas.openxmlformats.org/officeDocument/2006/relationships/hyperlink" Target="http://s52.radikal.ru/i136/0906/8a/97b13f556b0d.png" TargetMode="External"/><Relationship Id="rId29" Type="http://schemas.openxmlformats.org/officeDocument/2006/relationships/hyperlink" Target="http://www.krossbikes.ee/avsk/img/prod/0dc7558a45b18aa3826371c7e005947b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lenagold.ru/fon/clipart/n/nota/nota10.jpg" TargetMode="External"/><Relationship Id="rId11" Type="http://schemas.openxmlformats.org/officeDocument/2006/relationships/hyperlink" Target="http://s52.radikal.ru/i138/0902/65/cd37688cae7a.png" TargetMode="External"/><Relationship Id="rId24" Type="http://schemas.openxmlformats.org/officeDocument/2006/relationships/hyperlink" Target="http://kudesniki.narod.ru/jpg/g190.jpg" TargetMode="External"/><Relationship Id="rId32" Type="http://schemas.openxmlformats.org/officeDocument/2006/relationships/hyperlink" Target="http://anticvariat.msk.ru/img/items/218_0_big.jpg" TargetMode="External"/><Relationship Id="rId5" Type="http://schemas.openxmlformats.org/officeDocument/2006/relationships/hyperlink" Target="http://lenagold.ru/fon/clipart/n/nota/nota17.jpg" TargetMode="External"/><Relationship Id="rId15" Type="http://schemas.openxmlformats.org/officeDocument/2006/relationships/hyperlink" Target="http://chorolaut.files.wordpress.com/2011/01/children-singing.gif" TargetMode="External"/><Relationship Id="rId23" Type="http://schemas.openxmlformats.org/officeDocument/2006/relationships/hyperlink" Target="http://www.milih-plastic.ru/1/tazcopy.jpg" TargetMode="External"/><Relationship Id="rId28" Type="http://schemas.openxmlformats.org/officeDocument/2006/relationships/hyperlink" Target="http://thevoicethatspeaks.files.wordpress.com/2011/05/chain-links.jpg" TargetMode="External"/><Relationship Id="rId10" Type="http://schemas.openxmlformats.org/officeDocument/2006/relationships/hyperlink" Target="http://lenagold.ru/fon/clipart/m/mask/mask61.jpg" TargetMode="External"/><Relationship Id="rId19" Type="http://schemas.openxmlformats.org/officeDocument/2006/relationships/hyperlink" Target="http://photoshopia.ru/forum/clipart/images/8/571090_photoshopia.ru_8_razlichnaya_eda_249.png" TargetMode="External"/><Relationship Id="rId31" Type="http://schemas.openxmlformats.org/officeDocument/2006/relationships/hyperlink" Target="http://assets2.lookatme.ru/1273854952/assets/article_image-image/eb/4a/866671/article_image-image-article.jpg" TargetMode="External"/><Relationship Id="rId4" Type="http://schemas.openxmlformats.org/officeDocument/2006/relationships/hyperlink" Target="http://assets0.lookatme.ru/assets/article_image-image/1f/b0/358269/article_image-image-article.jpg" TargetMode="External"/><Relationship Id="rId9" Type="http://schemas.openxmlformats.org/officeDocument/2006/relationships/hyperlink" Target="http://im0-tub-ru.yandex.net/i?id=344959521-32-72" TargetMode="External"/><Relationship Id="rId14" Type="http://schemas.openxmlformats.org/officeDocument/2006/relationships/hyperlink" Target="http://s61.radikal.ru/i171/0811/87/43a5bf2923d9.png" TargetMode="External"/><Relationship Id="rId22" Type="http://schemas.openxmlformats.org/officeDocument/2006/relationships/hyperlink" Target="http://b6.ac-images.myspacecdn.com/02071/69/00/2071710096_l.jpg" TargetMode="External"/><Relationship Id="rId27" Type="http://schemas.openxmlformats.org/officeDocument/2006/relationships/hyperlink" Target="http://www.lowsodiumliving.com/images/saltshaker.gif" TargetMode="External"/><Relationship Id="rId30" Type="http://schemas.openxmlformats.org/officeDocument/2006/relationships/hyperlink" Target="http://www.clker.com/cliparts/2/7/7/a/11949848552099951018chain_nicu_buculei_01.svg.hi.png" TargetMode="Externa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hyperlink" Target="http://lenagold.ru/fon/clipart/k/kot/kosh116.jpg" TargetMode="External"/><Relationship Id="rId13" Type="http://schemas.openxmlformats.org/officeDocument/2006/relationships/hyperlink" Target="http://posuda-online.ru/content/model/image/00000015129.jpg" TargetMode="External"/><Relationship Id="rId18" Type="http://schemas.openxmlformats.org/officeDocument/2006/relationships/hyperlink" Target="http://www.lenagold.ru/fon/clipart/k/klen/klen55.jpg" TargetMode="External"/><Relationship Id="rId26" Type="http://schemas.openxmlformats.org/officeDocument/2006/relationships/hyperlink" Target="http://i2.guns.ru/forums/icons/forum_pictures/000191/191260.jpg" TargetMode="External"/><Relationship Id="rId3" Type="http://schemas.openxmlformats.org/officeDocument/2006/relationships/hyperlink" Target="http://im3-tub-ru.yandex.net/i?id=334277290-03-72" TargetMode="External"/><Relationship Id="rId21" Type="http://schemas.openxmlformats.org/officeDocument/2006/relationships/hyperlink" Target="http://www.lenagold.ru/fon/clipart/s/stol/stol08.jpg" TargetMode="External"/><Relationship Id="rId7" Type="http://schemas.openxmlformats.org/officeDocument/2006/relationships/hyperlink" Target="http://img1.liveinternet.ru/images/attach/c/1/62/375/62375905_uroki_risovaniya.jpg" TargetMode="External"/><Relationship Id="rId12" Type="http://schemas.openxmlformats.org/officeDocument/2006/relationships/hyperlink" Target="http://lenagold.ru/fon/clipart/g/grush/grusha37.jpg" TargetMode="External"/><Relationship Id="rId17" Type="http://schemas.openxmlformats.org/officeDocument/2006/relationships/hyperlink" Target="http://www.bashkortostan.ru/upload/iblock/863/81859.jpg" TargetMode="External"/><Relationship Id="rId25" Type="http://schemas.openxmlformats.org/officeDocument/2006/relationships/hyperlink" Target="http://www.lenagold.ru/fon/clipart/o/odeg/odeg69.jpg" TargetMode="External"/><Relationship Id="rId2" Type="http://schemas.openxmlformats.org/officeDocument/2006/relationships/hyperlink" Target="http://oceanos.ro/images/sk21seemann.png" TargetMode="External"/><Relationship Id="rId16" Type="http://schemas.openxmlformats.org/officeDocument/2006/relationships/hyperlink" Target="http://lenagold.ru/fon/clipart/e/egik/egiky13.jpg" TargetMode="External"/><Relationship Id="rId20" Type="http://schemas.openxmlformats.org/officeDocument/2006/relationships/hyperlink" Target="http://img.paseka63.com/web/upload/goods/images/9/852/851984/ulej-dadana-na-12-ramok-afacdb-1000.png" TargetMode="External"/><Relationship Id="rId29" Type="http://schemas.openxmlformats.org/officeDocument/2006/relationships/slide" Target="slide2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img0.liveinternet.ru/images/attach/c/0/52/317/52317264__venik_sorgo4.jpg" TargetMode="External"/><Relationship Id="rId11" Type="http://schemas.openxmlformats.org/officeDocument/2006/relationships/hyperlink" Target="http://musafirova.ucoz.ru/Oformlenie/Dnevnik.jpg" TargetMode="External"/><Relationship Id="rId24" Type="http://schemas.openxmlformats.org/officeDocument/2006/relationships/hyperlink" Target="http://www.lenagold.ru/fon/clipart/s/stul/mebel34.jpg" TargetMode="External"/><Relationship Id="rId5" Type="http://schemas.openxmlformats.org/officeDocument/2006/relationships/hyperlink" Target="http://www.rusbuket.ru/pics/1720.jpg" TargetMode="External"/><Relationship Id="rId15" Type="http://schemas.openxmlformats.org/officeDocument/2006/relationships/hyperlink" Target="http://lenagold.ru/fon/clipart/b/bel/belka18.jpg" TargetMode="External"/><Relationship Id="rId23" Type="http://schemas.openxmlformats.org/officeDocument/2006/relationships/hyperlink" Target="http://www.lenagold.ru/fon/clipart/l/lisa/lisy02.jpg" TargetMode="External"/><Relationship Id="rId28" Type="http://schemas.openxmlformats.org/officeDocument/2006/relationships/hyperlink" Target="http://didaktor.ru/kak-vypolnit-priyom-sorbonka/" TargetMode="External"/><Relationship Id="rId10" Type="http://schemas.openxmlformats.org/officeDocument/2006/relationships/hyperlink" Target="http://im2-tub-ru.yandex.net/i?id=338103081-02-72" TargetMode="External"/><Relationship Id="rId19" Type="http://schemas.openxmlformats.org/officeDocument/2006/relationships/hyperlink" Target="http://www.mylamps.ru/infodoc/e200481fda03f1629928cf5c27d81b6a.jpg" TargetMode="External"/><Relationship Id="rId4" Type="http://schemas.openxmlformats.org/officeDocument/2006/relationships/hyperlink" Target="http://www.petservice.pl/img.php?t=pr&amp;id=2100148522.jpg" TargetMode="External"/><Relationship Id="rId9" Type="http://schemas.openxmlformats.org/officeDocument/2006/relationships/hyperlink" Target="http://lenagold.ru/fon/clipart/o/ovc/ovech31.jpg" TargetMode="External"/><Relationship Id="rId14" Type="http://schemas.openxmlformats.org/officeDocument/2006/relationships/hyperlink" Target="http://www.lxphoto.ru/oboi/1366x768/8072CA86E0EB-16.jpg" TargetMode="External"/><Relationship Id="rId22" Type="http://schemas.openxmlformats.org/officeDocument/2006/relationships/hyperlink" Target="http://www.03present.ru/Catalog/files/20070706105538_s.jpg" TargetMode="External"/><Relationship Id="rId27" Type="http://schemas.openxmlformats.org/officeDocument/2006/relationships/hyperlink" Target="http://www.myjulia.ru/data/cache/2009/03/17/54686_7761-800x600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296" y="4221088"/>
            <a:ext cx="2160240" cy="1944216"/>
          </a:xfrm>
          <a:prstGeom prst="rect">
            <a:avLst/>
          </a:prstGeom>
        </p:spPr>
      </p:pic>
      <p:sp>
        <p:nvSpPr>
          <p:cNvPr id="5" name="Rectangle 5"/>
          <p:cNvSpPr>
            <a:spLocks noGrp="1" noChangeArrowheads="1"/>
          </p:cNvSpPr>
          <p:nvPr>
            <p:ph type="title"/>
          </p:nvPr>
        </p:nvSpPr>
        <p:spPr>
          <a:xfrm>
            <a:off x="1763688" y="2636912"/>
            <a:ext cx="6227762" cy="1431925"/>
          </a:xfrm>
          <a:effectLst>
            <a:outerShdw dist="99190" dir="19211666" algn="ctr" rotWithShape="0">
              <a:schemeClr val="bg2">
                <a:alpha val="50000"/>
              </a:schemeClr>
            </a:outerShdw>
          </a:effectLst>
        </p:spPr>
        <p:txBody>
          <a:bodyPr rtlCol="0">
            <a:noAutofit/>
          </a:bodyPr>
          <a:lstStyle/>
          <a:p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Орфография в ребусах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187425" y="3628482"/>
            <a:ext cx="7056437" cy="286206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None/>
              <a:defRPr/>
            </a:pPr>
            <a:endParaRPr lang="ru-RU" sz="3600" dirty="0" smtClean="0"/>
          </a:p>
          <a:p>
            <a:pPr>
              <a:buFont typeface="Wingdings" pitchFamily="2" charset="2"/>
              <a:buNone/>
              <a:defRPr/>
            </a:pPr>
            <a:r>
              <a:rPr lang="ru-RU" sz="3600" dirty="0" smtClean="0"/>
              <a:t>  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Дидактический материал </a:t>
            </a:r>
          </a:p>
          <a:p>
            <a:pPr>
              <a:buFont typeface="Wingdings" pitchFamily="2" charset="2"/>
              <a:buNone/>
              <a:defRPr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к урокам русского языка</a:t>
            </a:r>
          </a:p>
          <a:p>
            <a:pPr>
              <a:buFont typeface="Wingdings" pitchFamily="2" charset="2"/>
              <a:buNone/>
              <a:defRPr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1-4 класс</a:t>
            </a:r>
          </a:p>
          <a:p>
            <a:pPr>
              <a:spcBef>
                <a:spcPct val="0"/>
              </a:spcBef>
              <a:defRPr/>
            </a:pPr>
            <a:endParaRPr lang="en-US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ct val="0"/>
              </a:spcBef>
              <a:defRPr/>
            </a:pPr>
            <a:endParaRPr lang="en-US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ct val="0"/>
              </a:spcBef>
              <a:defRPr/>
            </a:pPr>
            <a:endParaRPr lang="en-US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ct val="0"/>
              </a:spcBef>
              <a:defRPr/>
            </a:pP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ct val="0"/>
              </a:spcBef>
              <a:defRPr/>
            </a:pPr>
            <a:endParaRPr lang="ru-RU" sz="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ct val="0"/>
              </a:spcBef>
              <a:defRPr/>
            </a:pPr>
            <a:endPara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None/>
              <a:defRPr/>
            </a:pPr>
            <a:endParaRPr lang="ru-RU" b="1" i="1" dirty="0" smtClean="0"/>
          </a:p>
          <a:p>
            <a:pPr>
              <a:buFont typeface="Wingdings" pitchFamily="2" charset="2"/>
              <a:buNone/>
              <a:defRPr/>
            </a:pPr>
            <a:endParaRPr lang="ru-RU" sz="4400" dirty="0" smtClean="0"/>
          </a:p>
          <a:p>
            <a:pPr>
              <a:buFont typeface="Wingdings" pitchFamily="2" charset="2"/>
              <a:buNone/>
              <a:defRPr/>
            </a:pPr>
            <a:endParaRPr lang="ru-RU" sz="3600" dirty="0" smtClean="0"/>
          </a:p>
          <a:p>
            <a:pPr algn="r">
              <a:buFont typeface="Wingdings" pitchFamily="2" charset="2"/>
              <a:buNone/>
              <a:defRPr/>
            </a:pPr>
            <a:endParaRPr lang="ru-RU" sz="3600" dirty="0" smtClean="0"/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404664"/>
            <a:ext cx="8352928" cy="6102424"/>
          </a:xfrm>
          <a:prstGeom prst="rect">
            <a:avLst/>
          </a:prstGeom>
          <a:noFill/>
          <a:ln w="57150" cmpd="thickThin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>
            <a:hlinkClick r:id="rId3" action="ppaction://hlinksldjump" tooltip="Интернет-ресурсы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197" y="560501"/>
            <a:ext cx="4572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94610392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>
            <a:alpha val="7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0"/>
            <a:ext cx="4419600" cy="6857999"/>
          </a:xfrm>
          <a:custGeom>
            <a:avLst/>
            <a:gdLst>
              <a:gd name="connsiteX0" fmla="*/ 10391 w 5552210"/>
              <a:gd name="connsiteY0" fmla="*/ 0 h 7602682"/>
              <a:gd name="connsiteX1" fmla="*/ 72736 w 5552210"/>
              <a:gd name="connsiteY1" fmla="*/ 51955 h 7602682"/>
              <a:gd name="connsiteX2" fmla="*/ 3574473 w 5552210"/>
              <a:gd name="connsiteY2" fmla="*/ 2545773 h 7602682"/>
              <a:gd name="connsiteX3" fmla="*/ 4956464 w 5552210"/>
              <a:gd name="connsiteY3" fmla="*/ 6878782 h 7602682"/>
              <a:gd name="connsiteX4" fmla="*/ 0 w 5552210"/>
              <a:gd name="connsiteY4" fmla="*/ 6889173 h 7602682"/>
              <a:gd name="connsiteX0" fmla="*/ 10391 w 5552210"/>
              <a:gd name="connsiteY0" fmla="*/ 0 h 7602682"/>
              <a:gd name="connsiteX1" fmla="*/ 72736 w 5552210"/>
              <a:gd name="connsiteY1" fmla="*/ 51955 h 7602682"/>
              <a:gd name="connsiteX2" fmla="*/ 3574473 w 5552210"/>
              <a:gd name="connsiteY2" fmla="*/ 2545773 h 7602682"/>
              <a:gd name="connsiteX3" fmla="*/ 4956464 w 5552210"/>
              <a:gd name="connsiteY3" fmla="*/ 6878782 h 7602682"/>
              <a:gd name="connsiteX4" fmla="*/ 0 w 5552210"/>
              <a:gd name="connsiteY4" fmla="*/ 6889173 h 7602682"/>
              <a:gd name="connsiteX0" fmla="*/ 10391 w 5552210"/>
              <a:gd name="connsiteY0" fmla="*/ 0 h 7602682"/>
              <a:gd name="connsiteX1" fmla="*/ 72736 w 5552210"/>
              <a:gd name="connsiteY1" fmla="*/ 51955 h 7602682"/>
              <a:gd name="connsiteX2" fmla="*/ 3574473 w 5552210"/>
              <a:gd name="connsiteY2" fmla="*/ 2545773 h 7602682"/>
              <a:gd name="connsiteX3" fmla="*/ 4956464 w 5552210"/>
              <a:gd name="connsiteY3" fmla="*/ 6878782 h 7602682"/>
              <a:gd name="connsiteX4" fmla="*/ 0 w 5552210"/>
              <a:gd name="connsiteY4" fmla="*/ 6889173 h 7602682"/>
              <a:gd name="connsiteX0" fmla="*/ 10391 w 5552210"/>
              <a:gd name="connsiteY0" fmla="*/ 0 h 7602682"/>
              <a:gd name="connsiteX1" fmla="*/ 72736 w 5552210"/>
              <a:gd name="connsiteY1" fmla="*/ 51955 h 7602682"/>
              <a:gd name="connsiteX2" fmla="*/ 3574473 w 5552210"/>
              <a:gd name="connsiteY2" fmla="*/ 2545773 h 7602682"/>
              <a:gd name="connsiteX3" fmla="*/ 4956464 w 5552210"/>
              <a:gd name="connsiteY3" fmla="*/ 6878782 h 7602682"/>
              <a:gd name="connsiteX4" fmla="*/ 0 w 5552210"/>
              <a:gd name="connsiteY4" fmla="*/ 6889173 h 7602682"/>
              <a:gd name="connsiteX5" fmla="*/ 10391 w 5552210"/>
              <a:gd name="connsiteY5" fmla="*/ 0 h 7602682"/>
              <a:gd name="connsiteX0" fmla="*/ 10391 w 5552210"/>
              <a:gd name="connsiteY0" fmla="*/ 0 h 6889173"/>
              <a:gd name="connsiteX1" fmla="*/ 72736 w 5552210"/>
              <a:gd name="connsiteY1" fmla="*/ 51955 h 6889173"/>
              <a:gd name="connsiteX2" fmla="*/ 3574473 w 5552210"/>
              <a:gd name="connsiteY2" fmla="*/ 2545773 h 6889173"/>
              <a:gd name="connsiteX3" fmla="*/ 4956464 w 5552210"/>
              <a:gd name="connsiteY3" fmla="*/ 6878782 h 6889173"/>
              <a:gd name="connsiteX4" fmla="*/ 0 w 5552210"/>
              <a:gd name="connsiteY4" fmla="*/ 6889173 h 6889173"/>
              <a:gd name="connsiteX5" fmla="*/ 10391 w 5552210"/>
              <a:gd name="connsiteY5" fmla="*/ 0 h 6889173"/>
              <a:gd name="connsiteX0" fmla="*/ 10391 w 4968587"/>
              <a:gd name="connsiteY0" fmla="*/ 0 h 6889173"/>
              <a:gd name="connsiteX1" fmla="*/ 72736 w 4968587"/>
              <a:gd name="connsiteY1" fmla="*/ 51955 h 6889173"/>
              <a:gd name="connsiteX2" fmla="*/ 4956464 w 4968587"/>
              <a:gd name="connsiteY2" fmla="*/ 6878782 h 6889173"/>
              <a:gd name="connsiteX3" fmla="*/ 0 w 4968587"/>
              <a:gd name="connsiteY3" fmla="*/ 6889173 h 6889173"/>
              <a:gd name="connsiteX4" fmla="*/ 10391 w 4968587"/>
              <a:gd name="connsiteY4" fmla="*/ 0 h 6889173"/>
              <a:gd name="connsiteX0" fmla="*/ 10391 w 4956464"/>
              <a:gd name="connsiteY0" fmla="*/ 0 h 6889173"/>
              <a:gd name="connsiteX1" fmla="*/ 4956464 w 4956464"/>
              <a:gd name="connsiteY1" fmla="*/ 6878782 h 6889173"/>
              <a:gd name="connsiteX2" fmla="*/ 0 w 4956464"/>
              <a:gd name="connsiteY2" fmla="*/ 6889173 h 6889173"/>
              <a:gd name="connsiteX3" fmla="*/ 10391 w 4956464"/>
              <a:gd name="connsiteY3" fmla="*/ 0 h 6889173"/>
              <a:gd name="connsiteX0" fmla="*/ 10391 w 4956464"/>
              <a:gd name="connsiteY0" fmla="*/ 0 h 6889173"/>
              <a:gd name="connsiteX1" fmla="*/ 4956464 w 4956464"/>
              <a:gd name="connsiteY1" fmla="*/ 6878782 h 6889173"/>
              <a:gd name="connsiteX2" fmla="*/ 0 w 4956464"/>
              <a:gd name="connsiteY2" fmla="*/ 6889173 h 6889173"/>
              <a:gd name="connsiteX3" fmla="*/ 10391 w 4956464"/>
              <a:gd name="connsiteY3" fmla="*/ 0 h 6889173"/>
              <a:gd name="connsiteX0" fmla="*/ 10391 w 4956464"/>
              <a:gd name="connsiteY0" fmla="*/ 0 h 6889173"/>
              <a:gd name="connsiteX1" fmla="*/ 4956464 w 4956464"/>
              <a:gd name="connsiteY1" fmla="*/ 6878782 h 6889173"/>
              <a:gd name="connsiteX2" fmla="*/ 0 w 4956464"/>
              <a:gd name="connsiteY2" fmla="*/ 6889173 h 6889173"/>
              <a:gd name="connsiteX3" fmla="*/ 10391 w 4956464"/>
              <a:gd name="connsiteY3" fmla="*/ 0 h 6889173"/>
              <a:gd name="connsiteX0" fmla="*/ 10391 w 4956464"/>
              <a:gd name="connsiteY0" fmla="*/ 0 h 6889173"/>
              <a:gd name="connsiteX1" fmla="*/ 4956464 w 4956464"/>
              <a:gd name="connsiteY1" fmla="*/ 6878782 h 6889173"/>
              <a:gd name="connsiteX2" fmla="*/ 0 w 4956464"/>
              <a:gd name="connsiteY2" fmla="*/ 6889173 h 6889173"/>
              <a:gd name="connsiteX3" fmla="*/ 10391 w 4956464"/>
              <a:gd name="connsiteY3" fmla="*/ 0 h 6889173"/>
              <a:gd name="connsiteX0" fmla="*/ 10391 w 4956464"/>
              <a:gd name="connsiteY0" fmla="*/ 0 h 6889173"/>
              <a:gd name="connsiteX1" fmla="*/ 4956464 w 4956464"/>
              <a:gd name="connsiteY1" fmla="*/ 6878782 h 6889173"/>
              <a:gd name="connsiteX2" fmla="*/ 0 w 4956464"/>
              <a:gd name="connsiteY2" fmla="*/ 6889173 h 6889173"/>
              <a:gd name="connsiteX3" fmla="*/ 10391 w 4956464"/>
              <a:gd name="connsiteY3" fmla="*/ 0 h 6889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56464" h="6889173">
                <a:moveTo>
                  <a:pt x="10391" y="0"/>
                </a:moveTo>
                <a:cubicBezTo>
                  <a:pt x="3352800" y="1236518"/>
                  <a:pt x="4426528" y="4305300"/>
                  <a:pt x="4956464" y="6878782"/>
                </a:cubicBezTo>
                <a:lnTo>
                  <a:pt x="0" y="6889173"/>
                </a:lnTo>
                <a:cubicBezTo>
                  <a:pt x="3464" y="4592782"/>
                  <a:pt x="6927" y="2296391"/>
                  <a:pt x="1039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pic>
        <p:nvPicPr>
          <p:cNvPr id="3" name="Picture 2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378221"/>
            <a:ext cx="1022176" cy="9199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Picture 4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4038" y="1516082"/>
            <a:ext cx="1143785" cy="10972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Picture 5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2915360"/>
            <a:ext cx="1089946" cy="103714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hlinkClick r:id="rId3" action="ppaction://hlinksldjump"/>
          </p:cNvPr>
          <p:cNvSpPr txBox="1"/>
          <p:nvPr/>
        </p:nvSpPr>
        <p:spPr>
          <a:xfrm flipH="1">
            <a:off x="2192328" y="580265"/>
            <a:ext cx="5594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Гласные после шипящих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>
            <a:hlinkClick r:id="rId5" action="ppaction://hlinksldjump"/>
          </p:cNvPr>
          <p:cNvSpPr txBox="1"/>
          <p:nvPr/>
        </p:nvSpPr>
        <p:spPr>
          <a:xfrm flipH="1">
            <a:off x="3297510" y="1772334"/>
            <a:ext cx="48458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Парные согласные в корне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>
            <a:hlinkClick r:id="rId7" action="ppaction://hlinksldjump"/>
          </p:cNvPr>
          <p:cNvSpPr txBox="1"/>
          <p:nvPr/>
        </p:nvSpPr>
        <p:spPr>
          <a:xfrm flipH="1">
            <a:off x="3903364" y="3101001"/>
            <a:ext cx="50008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Непроизносимые согласные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10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2993" y="4293096"/>
            <a:ext cx="1100870" cy="91867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2" name="TextBox 11">
            <a:hlinkClick r:id="rId11" action="ppaction://hlinksldjump"/>
          </p:cNvPr>
          <p:cNvSpPr txBox="1"/>
          <p:nvPr/>
        </p:nvSpPr>
        <p:spPr>
          <a:xfrm flipH="1">
            <a:off x="5269733" y="5823021"/>
            <a:ext cx="38404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/>
            </a:lvl1pPr>
          </a:lstStyle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Разделительный ь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Picture 10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9165" y="5589240"/>
            <a:ext cx="1100870" cy="9907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4" name="TextBox 13">
            <a:hlinkClick r:id="rId9" action="ppaction://hlinksldjump"/>
          </p:cNvPr>
          <p:cNvSpPr txBox="1"/>
          <p:nvPr/>
        </p:nvSpPr>
        <p:spPr>
          <a:xfrm flipH="1">
            <a:off x="4644008" y="4539166"/>
            <a:ext cx="38404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/>
            </a:lvl1pPr>
          </a:lstStyle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Удвоенные согласные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6" name="Picture 4" descr="Картинка 1 из 119078"/>
          <p:cNvPicPr>
            <a:picLocks noChangeAspect="1" noChangeArrowheads="1"/>
          </p:cNvPicPr>
          <p:nvPr/>
        </p:nvPicPr>
        <p:blipFill>
          <a:blip r:embed="rId13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="" xmlns:a14="http://schemas.microsoft.com/office/drawing/2010/main">
                  <a14:imgLayer r:embed="rId14">
                    <a14:imgEffect>
                      <a14:backgroundRemoval t="2250" b="95750" l="19101" r="8427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912" y="2895776"/>
            <a:ext cx="2543175" cy="3810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24094022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 advClick="0">
        <p14:reveal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.00712 -2.22222E-6 C 0.07188 0.09607 0.13698 0.19213 0.18837 0.35 C 0.23993 0.50764 0.27743 0.72662 0.31511 0.9463 " pathEditMode="relative" rAng="0" ptsTypes="aaA">
                                      <p:cBhvr>
                                        <p:cTn id="12" dur="10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99" y="473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8.33333E-7 2.78446E-6 C 0.05608 0.10522 0.08767 0.20583 0.1217 0.3358 C 0.15573 0.46577 0.18733 0.68709 0.20451 0.77937 " pathEditMode="relative" rAng="0" ptsTypes="faf">
                                      <p:cBhvr>
                                        <p:cTn id="24" dur="1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00" y="39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1.66667E-6 2.23867E-6 C 0.0198 0.07146 0.03959 0.14315 0.05973 0.2426 C 0.07987 0.34204 0.10035 0.46924 0.12084 0.59644 " pathEditMode="relative" ptsTypes="aaA">
                                      <p:cBhvr>
                                        <p:cTn id="36" dur="10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2.22222E-6 1.26735E-6 C 0.01215 0.05966 0.0243 0.11956 0.03715 0.18686 C 0.05 0.25416 0.06371 0.32886 0.0776 0.40356 " pathEditMode="relative" ptsTypes="aaA">
                                      <p:cBhvr>
                                        <p:cTn id="48" dur="10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2.22222E-6 1.26735E-6 C 0.01215 0.05966 0.0243 0.11956 0.03715 0.18686 C 0.05 0.25416 0.06371 0.32886 0.0776 0.40356 " pathEditMode="relative" ptsTypes="aaA">
                                      <p:cBhvr>
                                        <p:cTn id="60" dur="100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2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Скругленный прямоугольник 18"/>
          <p:cNvSpPr/>
          <p:nvPr/>
        </p:nvSpPr>
        <p:spPr>
          <a:xfrm>
            <a:off x="5309532" y="751951"/>
            <a:ext cx="2779916" cy="80484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Лу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жи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309532" y="767598"/>
            <a:ext cx="2779916" cy="792444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Проверь себя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309532" y="783622"/>
            <a:ext cx="2779916" cy="7924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107823" y="5985284"/>
            <a:ext cx="481575" cy="360040"/>
          </a:xfrm>
          <a:prstGeom prst="actionButtonForwardNex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467544" y="404664"/>
            <a:ext cx="8352928" cy="6102424"/>
          </a:xfrm>
          <a:prstGeom prst="rect">
            <a:avLst/>
          </a:prstGeom>
          <a:noFill/>
          <a:ln w="28575" cmpd="thickThin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4435972" y="3789040"/>
            <a:ext cx="3842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Ы = У</a:t>
            </a:r>
            <a:endParaRPr lang="ru-RU" sz="80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117886"/>
            <a:ext cx="4104456" cy="3694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41962333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0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575396" y="2992139"/>
            <a:ext cx="514052" cy="92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Скругленный прямоугольник 18"/>
          <p:cNvSpPr/>
          <p:nvPr/>
        </p:nvSpPr>
        <p:spPr>
          <a:xfrm>
            <a:off x="5309532" y="751951"/>
            <a:ext cx="2779916" cy="80484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сы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309532" y="764348"/>
            <a:ext cx="2779916" cy="792444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Проверь себя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309532" y="751951"/>
            <a:ext cx="2779916" cy="7924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107823" y="5985284"/>
            <a:ext cx="481575" cy="360040"/>
          </a:xfrm>
          <a:prstGeom prst="actionButtonForwardNex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467544" y="404664"/>
            <a:ext cx="8352928" cy="6102424"/>
          </a:xfrm>
          <a:prstGeom prst="rect">
            <a:avLst/>
          </a:prstGeom>
          <a:noFill/>
          <a:ln w="28575" cmpd="thickThin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99592" y="4871727"/>
            <a:ext cx="3842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4, 5</a:t>
            </a:r>
            <a:endParaRPr lang="ru-RU" sz="80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062" y="1772816"/>
            <a:ext cx="2880320" cy="3049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3768" y="2240233"/>
            <a:ext cx="2701429" cy="2431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09945865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0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786356" y="1699510"/>
            <a:ext cx="514052" cy="92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Скругленный прямоугольник 18"/>
          <p:cNvSpPr/>
          <p:nvPr/>
        </p:nvSpPr>
        <p:spPr>
          <a:xfrm>
            <a:off x="5309532" y="751951"/>
            <a:ext cx="2779916" cy="80484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Малы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ши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309532" y="764348"/>
            <a:ext cx="2779916" cy="792444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Проверь себя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342589" y="772307"/>
            <a:ext cx="2779916" cy="7924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107823" y="5985284"/>
            <a:ext cx="481575" cy="360040"/>
          </a:xfrm>
          <a:prstGeom prst="actionButtonForwardNex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467544" y="404664"/>
            <a:ext cx="8352928" cy="6102424"/>
          </a:xfrm>
          <a:prstGeom prst="rect">
            <a:avLst/>
          </a:prstGeom>
          <a:noFill/>
          <a:ln w="28575" cmpd="thickThin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4332209" y="4661845"/>
            <a:ext cx="3842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 = Л </a:t>
            </a:r>
            <a:endParaRPr lang="ru-RU" sz="80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http://lenagold.ru/fon/clipart/m/mish/mysh9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313" y="2132856"/>
            <a:ext cx="3178630" cy="286076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Картинка 17 из 1700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700213"/>
            <a:ext cx="27051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68467393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0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Скругленный прямоугольник 18"/>
          <p:cNvSpPr/>
          <p:nvPr/>
        </p:nvSpPr>
        <p:spPr>
          <a:xfrm>
            <a:off x="5309532" y="751951"/>
            <a:ext cx="2779916" cy="80484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ши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327907" y="764348"/>
            <a:ext cx="2779916" cy="792444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Проверь себя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309532" y="764348"/>
            <a:ext cx="2779916" cy="7924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107823" y="5985284"/>
            <a:ext cx="481575" cy="360040"/>
          </a:xfrm>
          <a:prstGeom prst="actionButtonForwardNex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467544" y="404664"/>
            <a:ext cx="8352928" cy="6102424"/>
          </a:xfrm>
          <a:prstGeom prst="rect">
            <a:avLst/>
          </a:prstGeom>
          <a:noFill/>
          <a:ln w="28575" cmpd="thickThin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2333127" y="5005916"/>
            <a:ext cx="3842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 = Ш </a:t>
            </a:r>
            <a:endParaRPr lang="ru-RU" sz="80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://lenagold.ru/fon/clipart/m/malin/malina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2958" y="1741376"/>
            <a:ext cx="3083177" cy="326454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94730546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0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Скругленный прямоугольник 18"/>
          <p:cNvSpPr/>
          <p:nvPr/>
        </p:nvSpPr>
        <p:spPr>
          <a:xfrm>
            <a:off x="5309532" y="751951"/>
            <a:ext cx="2779916" cy="80484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жи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327907" y="769099"/>
            <a:ext cx="2779916" cy="792444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Проверь себя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327907" y="751951"/>
            <a:ext cx="2779916" cy="7924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107823" y="5985284"/>
            <a:ext cx="481575" cy="360040"/>
          </a:xfrm>
          <a:prstGeom prst="actionButtonForwardNex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467544" y="404664"/>
            <a:ext cx="8352928" cy="6102424"/>
          </a:xfrm>
          <a:prstGeom prst="rect">
            <a:avLst/>
          </a:prstGeom>
          <a:noFill/>
          <a:ln w="28575" cmpd="thickThin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2333127" y="5005916"/>
            <a:ext cx="3842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 = </a:t>
            </a:r>
            <a:r>
              <a:rPr lang="ru-RU" sz="80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</a:t>
            </a:r>
            <a:r>
              <a:rPr lang="ru-RU" sz="80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80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2" name="Picture 4" descr="http://lenagold.ru/fon/clipart/e/elka/elky45.jpg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419872" y="1525067"/>
            <a:ext cx="2066092" cy="322896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lenagold.ru/fon/clipart/e/elka/elky45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721" y="2348879"/>
            <a:ext cx="2244249" cy="237626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lenagold.ru/fon/clipart/e/elka/elky45.jpg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282313" y="2149005"/>
            <a:ext cx="1787304" cy="25761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06516600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0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Картинка 3 из 127899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906973" y="1340768"/>
            <a:ext cx="2524836" cy="3810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Скругленный прямоугольник 18"/>
          <p:cNvSpPr/>
          <p:nvPr/>
        </p:nvSpPr>
        <p:spPr>
          <a:xfrm>
            <a:off x="5309532" y="751951"/>
            <a:ext cx="2779916" cy="80484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Ча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йка   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309532" y="764348"/>
            <a:ext cx="2779916" cy="792444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Проверь себя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309532" y="751951"/>
            <a:ext cx="2779916" cy="7924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107823" y="5985284"/>
            <a:ext cx="481575" cy="360040"/>
          </a:xfrm>
          <a:prstGeom prst="actionButtonForwardNex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467544" y="404664"/>
            <a:ext cx="8352928" cy="6102424"/>
          </a:xfrm>
          <a:prstGeom prst="rect">
            <a:avLst/>
          </a:prstGeom>
          <a:noFill/>
          <a:ln w="28575" cmpd="thickThin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2333127" y="5005916"/>
            <a:ext cx="3842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 = Ч </a:t>
            </a:r>
            <a:endParaRPr lang="ru-RU" sz="80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3977796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0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Скругленный прямоугольник 18"/>
          <p:cNvSpPr/>
          <p:nvPr/>
        </p:nvSpPr>
        <p:spPr>
          <a:xfrm>
            <a:off x="5309532" y="751951"/>
            <a:ext cx="2779916" cy="80484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Ту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ча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309532" y="751951"/>
            <a:ext cx="2779916" cy="792444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Проверь себя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309532" y="795098"/>
            <a:ext cx="2779916" cy="7924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107823" y="5985284"/>
            <a:ext cx="481575" cy="360040"/>
          </a:xfrm>
          <a:prstGeom prst="actionButtonForwardNex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467544" y="404664"/>
            <a:ext cx="8352928" cy="6102424"/>
          </a:xfrm>
          <a:prstGeom prst="rect">
            <a:avLst/>
          </a:prstGeom>
          <a:noFill/>
          <a:ln w="28575" cmpd="thickThin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2" descr="http://lenagold.ru/fon/clipart/s/stul/mebel58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925" y="2528342"/>
            <a:ext cx="2744788" cy="290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665687" y="1969988"/>
            <a:ext cx="514052" cy="92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403648" y="1969989"/>
            <a:ext cx="514052" cy="92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http://lenagold.ru/fon/clipart/ch/chas/chas7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5965" y="2780928"/>
            <a:ext cx="2577430" cy="272904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750348" y="1986189"/>
            <a:ext cx="514052" cy="92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236296" y="1986189"/>
            <a:ext cx="514052" cy="92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31353548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0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Скругленный прямоугольник 18"/>
          <p:cNvSpPr/>
          <p:nvPr/>
        </p:nvSpPr>
        <p:spPr>
          <a:xfrm>
            <a:off x="5309532" y="751951"/>
            <a:ext cx="2779916" cy="80484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Мы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ши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311479" y="764348"/>
            <a:ext cx="2779916" cy="792444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Проверь себя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309532" y="764348"/>
            <a:ext cx="2779916" cy="7924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107823" y="5985284"/>
            <a:ext cx="481575" cy="360040"/>
          </a:xfrm>
          <a:prstGeom prst="actionButtonForwardNex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467544" y="404664"/>
            <a:ext cx="8352928" cy="6102424"/>
          </a:xfrm>
          <a:prstGeom prst="rect">
            <a:avLst/>
          </a:prstGeom>
          <a:noFill/>
          <a:ln w="28575" cmpd="thickThin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010405" y="2072498"/>
            <a:ext cx="514052" cy="92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451266" y="2073963"/>
            <a:ext cx="514052" cy="92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750348" y="2072496"/>
            <a:ext cx="514052" cy="92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236296" y="2072497"/>
            <a:ext cx="514052" cy="92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 descr="Картинка 7 из 170028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314765" y="3098042"/>
            <a:ext cx="2876550" cy="219728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Картинка 23 из 161258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24868" y="2803794"/>
            <a:ext cx="3639532" cy="26116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59206655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0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Скругленный прямоугольник 18"/>
          <p:cNvSpPr/>
          <p:nvPr/>
        </p:nvSpPr>
        <p:spPr>
          <a:xfrm>
            <a:off x="5309532" y="751951"/>
            <a:ext cx="2779916" cy="80484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Сне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жи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нка 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328406" y="764348"/>
            <a:ext cx="2779916" cy="792444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Проверь себя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328406" y="751951"/>
            <a:ext cx="2779916" cy="7924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8107823" y="5985284"/>
            <a:ext cx="481575" cy="360040"/>
          </a:xfrm>
          <a:prstGeom prst="actionButtonForwardNex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467544" y="404664"/>
            <a:ext cx="8352928" cy="6102424"/>
          </a:xfrm>
          <a:prstGeom prst="rect">
            <a:avLst/>
          </a:prstGeom>
          <a:noFill/>
          <a:ln w="28575" cmpd="thickThin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199998" y="4023103"/>
            <a:ext cx="514052" cy="92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778097" y="4023103"/>
            <a:ext cx="514052" cy="92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263459"/>
            <a:ext cx="2727325" cy="333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Прямоугольник 21"/>
          <p:cNvSpPr/>
          <p:nvPr/>
        </p:nvSpPr>
        <p:spPr>
          <a:xfrm>
            <a:off x="0" y="4486840"/>
            <a:ext cx="3842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80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ru-RU" sz="80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</a:t>
            </a:r>
            <a:r>
              <a:rPr lang="ru-RU" sz="80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80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Картинка 233 из 16487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 rot="1272498">
            <a:off x="4216803" y="1942232"/>
            <a:ext cx="1930335" cy="24288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lenagold.ru/fon/clipart/k/kot/kosh11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703" y="2282776"/>
            <a:ext cx="2442695" cy="258638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Прямоугольник 22"/>
          <p:cNvSpPr/>
          <p:nvPr/>
        </p:nvSpPr>
        <p:spPr>
          <a:xfrm>
            <a:off x="5309532" y="4601971"/>
            <a:ext cx="3842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 = А </a:t>
            </a:r>
            <a:endParaRPr lang="ru-RU" sz="80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072452" y="1819039"/>
            <a:ext cx="514052" cy="92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4713983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0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Скругленный прямоугольник 18"/>
          <p:cNvSpPr/>
          <p:nvPr/>
        </p:nvSpPr>
        <p:spPr>
          <a:xfrm>
            <a:off x="5309532" y="751951"/>
            <a:ext cx="2779916" cy="80484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ща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309532" y="751951"/>
            <a:ext cx="2779916" cy="792444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Проверь себя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327907" y="764348"/>
            <a:ext cx="2779916" cy="7924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67544" y="404664"/>
            <a:ext cx="8352928" cy="6102424"/>
          </a:xfrm>
          <a:prstGeom prst="rect">
            <a:avLst/>
          </a:prstGeom>
          <a:noFill/>
          <a:ln w="28575" cmpd="thickThin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2339752" y="4661845"/>
            <a:ext cx="3842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 = Щ </a:t>
            </a:r>
            <a:endParaRPr lang="ru-RU" sz="80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Picture 2" descr="http://lenagold.ru/fon/clipart/r/roza/rozt/roza89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77069">
            <a:off x="2454203" y="1504940"/>
            <a:ext cx="3730625" cy="395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Управляющая кнопка: домой 1">
            <a:hlinkClick r:id="rId3" action="ppaction://hlinksldjump" highlightClick="1"/>
          </p:cNvPr>
          <p:cNvSpPr/>
          <p:nvPr/>
        </p:nvSpPr>
        <p:spPr>
          <a:xfrm>
            <a:off x="8117124" y="5893188"/>
            <a:ext cx="462971" cy="452136"/>
          </a:xfrm>
          <a:prstGeom prst="actionButtonHom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Управляющая кнопка: настраиваемая 2">
            <a:hlinkClick r:id="" action="ppaction://hlinkshowjump?jump=endshow" highlightClick="1"/>
          </p:cNvPr>
          <p:cNvSpPr/>
          <p:nvPr/>
        </p:nvSpPr>
        <p:spPr>
          <a:xfrm>
            <a:off x="7524328" y="5893188"/>
            <a:ext cx="461415" cy="445696"/>
          </a:xfrm>
          <a:prstGeom prst="actionButtonBlank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6819694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0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Скругленный прямоугольник 18"/>
          <p:cNvSpPr/>
          <p:nvPr/>
        </p:nvSpPr>
        <p:spPr>
          <a:xfrm>
            <a:off x="5309532" y="751951"/>
            <a:ext cx="2779916" cy="80484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Моро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309532" y="751951"/>
            <a:ext cx="2779916" cy="792444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Проверь себя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327907" y="751951"/>
            <a:ext cx="2779916" cy="7924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67544" y="404664"/>
            <a:ext cx="8352928" cy="6102424"/>
          </a:xfrm>
          <a:prstGeom prst="rect">
            <a:avLst/>
          </a:prstGeom>
          <a:noFill/>
          <a:ln w="28575" cmpd="thickThin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801170" y="4661844"/>
            <a:ext cx="3842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 = О </a:t>
            </a:r>
            <a:endParaRPr lang="ru-RU" sz="80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Управляющая кнопка: далее 9">
            <a:hlinkClick r:id="" action="ppaction://hlinkshowjump?jump=nextslide" highlightClick="1"/>
          </p:cNvPr>
          <p:cNvSpPr/>
          <p:nvPr/>
        </p:nvSpPr>
        <p:spPr>
          <a:xfrm>
            <a:off x="8107823" y="5985284"/>
            <a:ext cx="481575" cy="360040"/>
          </a:xfrm>
          <a:prstGeom prst="actionButtonForwardNex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2" name="Picture 8" descr="Картинка 7 из 18919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999331"/>
            <a:ext cx="2425147" cy="291308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686221" y="2066570"/>
            <a:ext cx="514052" cy="92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172169" y="2066570"/>
            <a:ext cx="514052" cy="92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 descr="Картинка 174 из 9640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958" y="2163931"/>
            <a:ext cx="3968643" cy="24979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84403257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0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Скругленный прямоугольник 18"/>
          <p:cNvSpPr/>
          <p:nvPr/>
        </p:nvSpPr>
        <p:spPr>
          <a:xfrm>
            <a:off x="5309532" y="751951"/>
            <a:ext cx="2779916" cy="80484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Скри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 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315540" y="764348"/>
            <a:ext cx="2779916" cy="792444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Проверь себя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327907" y="764348"/>
            <a:ext cx="2779916" cy="7924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67544" y="404664"/>
            <a:ext cx="8352928" cy="6102424"/>
          </a:xfrm>
          <a:prstGeom prst="rect">
            <a:avLst/>
          </a:prstGeom>
          <a:noFill/>
          <a:ln w="28575" cmpd="thickThin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2483768" y="4675819"/>
            <a:ext cx="3842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 = И </a:t>
            </a:r>
            <a:endParaRPr lang="ru-RU" sz="80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Управляющая кнопка: далее 9">
            <a:hlinkClick r:id="" action="ppaction://hlinkshowjump?jump=nextslide" highlightClick="1"/>
          </p:cNvPr>
          <p:cNvSpPr/>
          <p:nvPr/>
        </p:nvSpPr>
        <p:spPr>
          <a:xfrm>
            <a:off x="8107823" y="5985284"/>
            <a:ext cx="481575" cy="360040"/>
          </a:xfrm>
          <a:prstGeom prst="actionButtonForwardNex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Картинка 14 из 138190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2490" y="2028812"/>
            <a:ext cx="4905375" cy="328612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30448651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0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Скругленный прямоугольник 18"/>
          <p:cNvSpPr/>
          <p:nvPr/>
        </p:nvSpPr>
        <p:spPr>
          <a:xfrm>
            <a:off x="5309532" y="751951"/>
            <a:ext cx="2779916" cy="80484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Сне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ки 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309532" y="751951"/>
            <a:ext cx="2779916" cy="792444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Проверь себя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327907" y="768154"/>
            <a:ext cx="2779916" cy="7924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67544" y="404664"/>
            <a:ext cx="8352928" cy="6102424"/>
          </a:xfrm>
          <a:prstGeom prst="rect">
            <a:avLst/>
          </a:prstGeom>
          <a:noFill/>
          <a:ln w="28575" cmpd="thickThin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899592" y="4661845"/>
            <a:ext cx="3842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 = Ж </a:t>
            </a:r>
            <a:endParaRPr lang="ru-RU" sz="80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Управляющая кнопка: далее 9">
            <a:hlinkClick r:id="" action="ppaction://hlinkshowjump?jump=nextslide" highlightClick="1"/>
          </p:cNvPr>
          <p:cNvSpPr/>
          <p:nvPr/>
        </p:nvSpPr>
        <p:spPr>
          <a:xfrm>
            <a:off x="8107823" y="5985284"/>
            <a:ext cx="481575" cy="360040"/>
          </a:xfrm>
          <a:prstGeom prst="actionButtonForwardNex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575396" y="2484401"/>
            <a:ext cx="514052" cy="92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4" descr="Картинка 5 из 931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948139"/>
            <a:ext cx="2711442" cy="229783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348" y="1278882"/>
            <a:ext cx="2727325" cy="333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83092992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0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Скругленный прямоугольник 18"/>
          <p:cNvSpPr/>
          <p:nvPr/>
        </p:nvSpPr>
        <p:spPr>
          <a:xfrm>
            <a:off x="5309532" y="751951"/>
            <a:ext cx="2779916" cy="80484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Ры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  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318098" y="764348"/>
            <a:ext cx="2779916" cy="792444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Проверь себя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330705" y="764348"/>
            <a:ext cx="2779916" cy="7924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67544" y="404664"/>
            <a:ext cx="8352928" cy="6102424"/>
          </a:xfrm>
          <a:prstGeom prst="rect">
            <a:avLst/>
          </a:prstGeom>
          <a:noFill/>
          <a:ln w="28575" cmpd="thickThin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4225451" y="4633931"/>
            <a:ext cx="3842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1, 4, 5</a:t>
            </a:r>
            <a:endParaRPr lang="ru-RU" sz="80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Управляющая кнопка: далее 9">
            <a:hlinkClick r:id="" action="ppaction://hlinkshowjump?jump=nextslide" highlightClick="1"/>
          </p:cNvPr>
          <p:cNvSpPr/>
          <p:nvPr/>
        </p:nvSpPr>
        <p:spPr>
          <a:xfrm>
            <a:off x="8107823" y="5985284"/>
            <a:ext cx="481575" cy="360040"/>
          </a:xfrm>
          <a:prstGeom prst="actionButtonForwardNex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58589" y="1360202"/>
            <a:ext cx="514052" cy="92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372641" y="1363294"/>
            <a:ext cx="514052" cy="92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 descr="Картинка 61 из 15794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202746"/>
            <a:ext cx="2429660" cy="26007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lenagold.ru/fon/clipart/v/vozd/vozd1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641" y="2266894"/>
            <a:ext cx="2660084" cy="28165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08925887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0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Скругленный прямоугольник 18"/>
          <p:cNvSpPr/>
          <p:nvPr/>
        </p:nvSpPr>
        <p:spPr>
          <a:xfrm>
            <a:off x="5309532" y="751951"/>
            <a:ext cx="2779916" cy="80484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Гвоз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ь   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309532" y="751951"/>
            <a:ext cx="2779916" cy="792444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Проверь себя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323746" y="764348"/>
            <a:ext cx="2779916" cy="7924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67544" y="404664"/>
            <a:ext cx="8352928" cy="6102424"/>
          </a:xfrm>
          <a:prstGeom prst="rect">
            <a:avLst/>
          </a:prstGeom>
          <a:noFill/>
          <a:ln w="28575" cmpd="thickThin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2627784" y="4661845"/>
            <a:ext cx="3842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 = Ь</a:t>
            </a:r>
            <a:endParaRPr lang="ru-RU" sz="80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Управляющая кнопка: далее 9">
            <a:hlinkClick r:id="" action="ppaction://hlinkshowjump?jump=nextslide" highlightClick="1"/>
          </p:cNvPr>
          <p:cNvSpPr/>
          <p:nvPr/>
        </p:nvSpPr>
        <p:spPr>
          <a:xfrm>
            <a:off x="8107823" y="5985284"/>
            <a:ext cx="481575" cy="360040"/>
          </a:xfrm>
          <a:prstGeom prst="actionButtonForwardNex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949016" y="1828068"/>
            <a:ext cx="514052" cy="92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436096" y="1846785"/>
            <a:ext cx="514052" cy="92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 descr="http://lenagold.ru/fon/clipart/g/gvoz/gvozd19.jpg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427127" y="2269272"/>
            <a:ext cx="4433761" cy="243349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50853392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0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Скругленный прямоугольник 18"/>
          <p:cNvSpPr/>
          <p:nvPr/>
        </p:nvSpPr>
        <p:spPr>
          <a:xfrm>
            <a:off x="5309532" y="751951"/>
            <a:ext cx="2779916" cy="80484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Арбу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309532" y="764348"/>
            <a:ext cx="2779916" cy="792444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Проверь себя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309532" y="771988"/>
            <a:ext cx="2779916" cy="7924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67544" y="404664"/>
            <a:ext cx="8352928" cy="6102424"/>
          </a:xfrm>
          <a:prstGeom prst="rect">
            <a:avLst/>
          </a:prstGeom>
          <a:noFill/>
          <a:ln w="28575" cmpd="thickThin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4037575" y="4841865"/>
            <a:ext cx="3842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 = З</a:t>
            </a:r>
            <a:endParaRPr lang="ru-RU" sz="80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Управляющая кнопка: далее 9">
            <a:hlinkClick r:id="" action="ppaction://hlinkshowjump?jump=nextslide" highlightClick="1"/>
          </p:cNvPr>
          <p:cNvSpPr/>
          <p:nvPr/>
        </p:nvSpPr>
        <p:spPr>
          <a:xfrm>
            <a:off x="8107823" y="5985284"/>
            <a:ext cx="481575" cy="360040"/>
          </a:xfrm>
          <a:prstGeom prst="actionButtonForwardNex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623387" y="1988840"/>
            <a:ext cx="514052" cy="92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43608" y="1852476"/>
            <a:ext cx="514052" cy="92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 descr="http://lenagold.ru/fon/clipart/v/vozd/vozd19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248574"/>
            <a:ext cx="2592346" cy="274483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Картинка 52 из 11215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6893" y="2251790"/>
            <a:ext cx="4103688" cy="321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5863948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0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Скругленный прямоугольник 18"/>
          <p:cNvSpPr/>
          <p:nvPr/>
        </p:nvSpPr>
        <p:spPr>
          <a:xfrm>
            <a:off x="5309532" y="751951"/>
            <a:ext cx="2779916" cy="80484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Кра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309532" y="764348"/>
            <a:ext cx="2779916" cy="792444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Проверь себя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327907" y="764348"/>
            <a:ext cx="2779916" cy="7924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67544" y="404664"/>
            <a:ext cx="8352928" cy="6102424"/>
          </a:xfrm>
          <a:prstGeom prst="rect">
            <a:avLst/>
          </a:prstGeom>
          <a:noFill/>
          <a:ln w="28575" cmpd="thickThin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2562224" y="4633931"/>
            <a:ext cx="3842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 = Б</a:t>
            </a:r>
            <a:endParaRPr lang="ru-RU" sz="80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Управляющая кнопка: далее 9">
            <a:hlinkClick r:id="" action="ppaction://hlinkshowjump?jump=nextslide" highlightClick="1"/>
          </p:cNvPr>
          <p:cNvSpPr/>
          <p:nvPr/>
        </p:nvSpPr>
        <p:spPr>
          <a:xfrm>
            <a:off x="8107823" y="5985284"/>
            <a:ext cx="481575" cy="360040"/>
          </a:xfrm>
          <a:prstGeom prst="actionButtonForwardNex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Картинка 147 из 94960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972130" y="1946801"/>
            <a:ext cx="3023026" cy="301814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67231924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0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Скругленный прямоугольник 18"/>
          <p:cNvSpPr/>
          <p:nvPr/>
        </p:nvSpPr>
        <p:spPr>
          <a:xfrm>
            <a:off x="5309532" y="751951"/>
            <a:ext cx="2779916" cy="80484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Наро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309532" y="751951"/>
            <a:ext cx="2779916" cy="792444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Проверь себя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292408" y="782631"/>
            <a:ext cx="2779916" cy="7924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67544" y="404664"/>
            <a:ext cx="8352928" cy="6102424"/>
          </a:xfrm>
          <a:prstGeom prst="rect">
            <a:avLst/>
          </a:prstGeom>
          <a:noFill/>
          <a:ln w="28575" cmpd="thickThin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2585772" y="3573016"/>
            <a:ext cx="3842838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38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</a:t>
            </a:r>
            <a:endParaRPr lang="ru-RU" sz="138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Управляющая кнопка: далее 9">
            <a:hlinkClick r:id="" action="ppaction://hlinkshowjump?jump=nextslide" highlightClick="1"/>
          </p:cNvPr>
          <p:cNvSpPr/>
          <p:nvPr/>
        </p:nvSpPr>
        <p:spPr>
          <a:xfrm>
            <a:off x="8107823" y="5985284"/>
            <a:ext cx="481575" cy="360040"/>
          </a:xfrm>
          <a:prstGeom prst="actionButtonForwardNex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564246" y="1700808"/>
            <a:ext cx="3842838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38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</a:t>
            </a:r>
            <a:endParaRPr lang="ru-RU" sz="138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3009501" y="3916799"/>
            <a:ext cx="2952328" cy="0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72056378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0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Скругленный прямоугольник 18"/>
          <p:cNvSpPr/>
          <p:nvPr/>
        </p:nvSpPr>
        <p:spPr>
          <a:xfrm>
            <a:off x="5309532" y="751951"/>
            <a:ext cx="2779916" cy="80484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Ша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   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308285" y="764348"/>
            <a:ext cx="2779916" cy="792444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Проверь себя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309532" y="751951"/>
            <a:ext cx="2779916" cy="7924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67544" y="404664"/>
            <a:ext cx="8352928" cy="6102424"/>
          </a:xfrm>
          <a:prstGeom prst="rect">
            <a:avLst/>
          </a:prstGeom>
          <a:noFill/>
          <a:ln w="28575" cmpd="thickThin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735138" y="4938024"/>
            <a:ext cx="3842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 = П</a:t>
            </a:r>
            <a:endParaRPr lang="ru-RU" sz="80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Управляющая кнопка: далее 9">
            <a:hlinkClick r:id="" action="ppaction://hlinkshowjump?jump=nextslide" highlightClick="1"/>
          </p:cNvPr>
          <p:cNvSpPr/>
          <p:nvPr/>
        </p:nvSpPr>
        <p:spPr>
          <a:xfrm>
            <a:off x="8107823" y="5985284"/>
            <a:ext cx="481575" cy="360040"/>
          </a:xfrm>
          <a:prstGeom prst="actionButtonForwardNex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112239" y="2614528"/>
            <a:ext cx="514052" cy="92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598187" y="2614529"/>
            <a:ext cx="514052" cy="92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 descr="http://lenagold.ru/fon/clipart/v/vozd/vozd19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lumMod val="75000"/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248574"/>
            <a:ext cx="2592346" cy="274483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ttp://lenagold.ru/fon/clipart/u/utk/utka48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3747" y="3001866"/>
            <a:ext cx="3426666" cy="222733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11325644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0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/>
          <p:nvPr/>
        </p:nvCxnSpPr>
        <p:spPr>
          <a:xfrm>
            <a:off x="2843213" y="4437063"/>
            <a:ext cx="72072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Скругленный прямоугольник 18"/>
          <p:cNvSpPr/>
          <p:nvPr/>
        </p:nvSpPr>
        <p:spPr>
          <a:xfrm>
            <a:off x="5310188" y="752475"/>
            <a:ext cx="2779712" cy="804863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Дож</a:t>
            </a:r>
            <a:r>
              <a:rPr lang="ru-RU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ь        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300128" y="752475"/>
            <a:ext cx="2779712" cy="79375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Проверь себя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326517" y="752475"/>
            <a:ext cx="2779712" cy="793750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7000" dirty="0">
              <a:latin typeface="Bookman Old Style" pitchFamily="18" charset="0"/>
            </a:endParaRPr>
          </a:p>
        </p:txBody>
      </p:sp>
      <p:pic>
        <p:nvPicPr>
          <p:cNvPr id="40969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85413">
            <a:off x="1603375" y="2670175"/>
            <a:ext cx="1150938" cy="1890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70" name="Picture 2" descr="http://lenagold.ru/fon/clipart/n/nota/nota17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3357563"/>
            <a:ext cx="1333500" cy="1281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Прямая соединительная линия 11"/>
          <p:cNvCxnSpPr/>
          <p:nvPr/>
        </p:nvCxnSpPr>
        <p:spPr>
          <a:xfrm>
            <a:off x="1709738" y="4076700"/>
            <a:ext cx="316865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1709738" y="3860800"/>
            <a:ext cx="316865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1709738" y="3616325"/>
            <a:ext cx="316865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1709738" y="3362325"/>
            <a:ext cx="316865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1709738" y="3141663"/>
            <a:ext cx="316865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76" name="Picture 2" descr="Картинка 19 из 9455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05281">
            <a:off x="5899150" y="2081213"/>
            <a:ext cx="1622425" cy="255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Прямоугольник 21"/>
          <p:cNvSpPr/>
          <p:nvPr/>
        </p:nvSpPr>
        <p:spPr>
          <a:xfrm>
            <a:off x="4221679" y="4303256"/>
            <a:ext cx="3513667" cy="186204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5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1,5,6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467544" y="404664"/>
            <a:ext cx="8352928" cy="6102424"/>
          </a:xfrm>
          <a:prstGeom prst="rect">
            <a:avLst/>
          </a:prstGeom>
          <a:noFill/>
          <a:ln w="28575" cmpd="thickThin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Управляющая кнопка: домой 26">
            <a:hlinkClick r:id="rId5" action="ppaction://hlinksldjump" highlightClick="1"/>
          </p:cNvPr>
          <p:cNvSpPr/>
          <p:nvPr/>
        </p:nvSpPr>
        <p:spPr>
          <a:xfrm>
            <a:off x="8117124" y="5893188"/>
            <a:ext cx="462971" cy="452136"/>
          </a:xfrm>
          <a:prstGeom prst="actionButtonHom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Управляющая кнопка: настраиваемая 27">
            <a:hlinkClick r:id="" action="ppaction://hlinkshowjump?jump=endshow" highlightClick="1"/>
          </p:cNvPr>
          <p:cNvSpPr/>
          <p:nvPr/>
        </p:nvSpPr>
        <p:spPr>
          <a:xfrm>
            <a:off x="7524328" y="5893188"/>
            <a:ext cx="461415" cy="445696"/>
          </a:xfrm>
          <a:prstGeom prst="actionButtonBlank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3018984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0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 descr="C:\Documents and Settings\user\Local Settings\Temporary Internet Files\Content.IE5\C32I84A4\MC900441717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289" y="1148173"/>
            <a:ext cx="3810719" cy="381071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Скругленный прямоугольник 18"/>
          <p:cNvSpPr/>
          <p:nvPr/>
        </p:nvSpPr>
        <p:spPr>
          <a:xfrm>
            <a:off x="5309532" y="751951"/>
            <a:ext cx="2779916" cy="80484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Кла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сс 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308284" y="764348"/>
            <a:ext cx="2779916" cy="792444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Проверь себя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329395" y="751951"/>
            <a:ext cx="2779916" cy="7924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67544" y="404664"/>
            <a:ext cx="8352928" cy="6102424"/>
          </a:xfrm>
          <a:prstGeom prst="rect">
            <a:avLst/>
          </a:prstGeom>
          <a:noFill/>
          <a:ln w="28575" cmpd="thickThin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911159" y="5021885"/>
            <a:ext cx="3842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 = С</a:t>
            </a:r>
            <a:endParaRPr lang="ru-RU" sz="80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Управляющая кнопка: далее 9">
            <a:hlinkClick r:id="" action="ppaction://hlinkshowjump?jump=nextslide" highlightClick="1"/>
          </p:cNvPr>
          <p:cNvSpPr/>
          <p:nvPr/>
        </p:nvSpPr>
        <p:spPr>
          <a:xfrm>
            <a:off x="8107823" y="5985284"/>
            <a:ext cx="481575" cy="360040"/>
          </a:xfrm>
          <a:prstGeom prst="actionButtonForwardNex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icture 6" descr="C:\Documents and Settings\user\Local Settings\Temporary Internet Files\Content.IE5\E22MOBXE\MC900331289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6322" y="3060281"/>
            <a:ext cx="1403287" cy="179409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5" descr="C:\Documents and Settings\user\Local Settings\Temporary Internet Files\Content.IE5\3T0YEUU4\MC900331304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8648" y="3657935"/>
            <a:ext cx="2015349" cy="146129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8" descr="http://im0-tub-ru.yandex.net/i?id=344959521-32-72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EEF3EF"/>
              </a:clrFrom>
              <a:clrTo>
                <a:srgbClr val="EEF3EF">
                  <a:alpha val="0"/>
                </a:srgbClr>
              </a:clrTo>
            </a:clrChange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404802" y="2716873"/>
            <a:ext cx="1975919" cy="224201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5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963096" y="2150792"/>
            <a:ext cx="514052" cy="92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5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508104" y="2152427"/>
            <a:ext cx="514052" cy="92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5536981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0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Скругленный прямоугольник 18"/>
          <p:cNvSpPr/>
          <p:nvPr/>
        </p:nvSpPr>
        <p:spPr>
          <a:xfrm>
            <a:off x="5309532" y="751951"/>
            <a:ext cx="2779916" cy="80484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Анте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нн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307335" y="764348"/>
            <a:ext cx="2779916" cy="792444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Проверь себя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307335" y="764348"/>
            <a:ext cx="2779916" cy="7924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67544" y="404664"/>
            <a:ext cx="8352928" cy="6102424"/>
          </a:xfrm>
          <a:prstGeom prst="rect">
            <a:avLst/>
          </a:prstGeom>
          <a:noFill/>
          <a:ln w="28575" cmpd="thickThin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4157061" y="5007973"/>
            <a:ext cx="3842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 = Н</a:t>
            </a:r>
            <a:endParaRPr lang="ru-RU" sz="80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Управляющая кнопка: далее 9">
            <a:hlinkClick r:id="" action="ppaction://hlinkshowjump?jump=nextslide" highlightClick="1"/>
          </p:cNvPr>
          <p:cNvSpPr/>
          <p:nvPr/>
        </p:nvSpPr>
        <p:spPr>
          <a:xfrm>
            <a:off x="8107823" y="5985284"/>
            <a:ext cx="481575" cy="360040"/>
          </a:xfrm>
          <a:prstGeom prst="actionButtonForwardNex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842483" y="2054131"/>
            <a:ext cx="514052" cy="92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11159" y="1988840"/>
            <a:ext cx="514052" cy="92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 descr="Картинка 22 из 14560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614528"/>
            <a:ext cx="2638726" cy="224095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Картинка 150 из 3122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48081" y="2916312"/>
            <a:ext cx="3810000" cy="238997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053953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0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Скругленный прямоугольник 18"/>
          <p:cNvSpPr/>
          <p:nvPr/>
        </p:nvSpPr>
        <p:spPr>
          <a:xfrm>
            <a:off x="5309532" y="751951"/>
            <a:ext cx="2779916" cy="80484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рр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он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308284" y="764348"/>
            <a:ext cx="2779916" cy="792444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Проверь себя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329395" y="751951"/>
            <a:ext cx="2779916" cy="7924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67544" y="404664"/>
            <a:ext cx="8352928" cy="6102424"/>
          </a:xfrm>
          <a:prstGeom prst="rect">
            <a:avLst/>
          </a:prstGeom>
          <a:noFill/>
          <a:ln w="28575" cmpd="thickThin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Управляющая кнопка: далее 9">
            <a:hlinkClick r:id="" action="ppaction://hlinkshowjump?jump=nextslide" highlightClick="1"/>
          </p:cNvPr>
          <p:cNvSpPr/>
          <p:nvPr/>
        </p:nvSpPr>
        <p:spPr>
          <a:xfrm>
            <a:off x="8107823" y="5985284"/>
            <a:ext cx="481575" cy="360040"/>
          </a:xfrm>
          <a:prstGeom prst="actionButtonForwardNex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3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276272" y="1978188"/>
            <a:ext cx="514052" cy="92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18506">
            <a:off x="1358796" y="2157829"/>
            <a:ext cx="1787305" cy="3173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Картинка 3 из 673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6123" y="1978187"/>
            <a:ext cx="1924050" cy="3810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308284" y="1978187"/>
            <a:ext cx="514052" cy="92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63963953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0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Скругленный прямоугольник 18"/>
          <p:cNvSpPr/>
          <p:nvPr/>
        </p:nvSpPr>
        <p:spPr>
          <a:xfrm>
            <a:off x="5309532" y="751951"/>
            <a:ext cx="2779916" cy="80484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сс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306859" y="764348"/>
            <a:ext cx="2779916" cy="792444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Проверь себя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306859" y="758149"/>
            <a:ext cx="2779916" cy="7924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67544" y="404664"/>
            <a:ext cx="8352928" cy="6102424"/>
          </a:xfrm>
          <a:prstGeom prst="rect">
            <a:avLst/>
          </a:prstGeom>
          <a:noFill/>
          <a:ln w="28575" cmpd="thickThin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2722589" y="4841864"/>
            <a:ext cx="3842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 = С</a:t>
            </a:r>
            <a:endParaRPr lang="ru-RU" sz="80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Управляющая кнопка: далее 9">
            <a:hlinkClick r:id="" action="ppaction://hlinkshowjump?jump=nextslide" highlightClick="1"/>
          </p:cNvPr>
          <p:cNvSpPr/>
          <p:nvPr/>
        </p:nvSpPr>
        <p:spPr>
          <a:xfrm>
            <a:off x="8107823" y="5985284"/>
            <a:ext cx="481575" cy="360040"/>
          </a:xfrm>
          <a:prstGeom prst="actionButtonForwardNex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http://lenagold.ru/fon/clipart/m/mask/mask61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2588" y="1813551"/>
            <a:ext cx="3649611" cy="328464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74205444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0" grpId="1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Скругленный прямоугольник 18"/>
          <p:cNvSpPr/>
          <p:nvPr/>
        </p:nvSpPr>
        <p:spPr>
          <a:xfrm>
            <a:off x="5309532" y="751951"/>
            <a:ext cx="2779916" cy="80484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Хо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кк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ей 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306859" y="751951"/>
            <a:ext cx="2779916" cy="792444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Проверь себя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306859" y="775080"/>
            <a:ext cx="2779916" cy="7924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67544" y="404664"/>
            <a:ext cx="8352928" cy="6102424"/>
          </a:xfrm>
          <a:prstGeom prst="rect">
            <a:avLst/>
          </a:prstGeom>
          <a:noFill/>
          <a:ln w="28575" cmpd="thickThin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539552" y="4682327"/>
            <a:ext cx="3842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 = К</a:t>
            </a:r>
            <a:endParaRPr lang="ru-RU" sz="80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Управляющая кнопка: далее 9">
            <a:hlinkClick r:id="" action="ppaction://hlinkshowjump?jump=nextslide" highlightClick="1"/>
          </p:cNvPr>
          <p:cNvSpPr/>
          <p:nvPr/>
        </p:nvSpPr>
        <p:spPr>
          <a:xfrm>
            <a:off x="8107823" y="5985284"/>
            <a:ext cx="481575" cy="360040"/>
          </a:xfrm>
          <a:prstGeom prst="actionButtonForwardNex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98" name="Picture 2" descr="Картинка 4 из 14160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045327"/>
            <a:ext cx="2676555" cy="2637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lenagold.ru/fon/clipart/l/lej/lejka1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2390" y="2564904"/>
            <a:ext cx="3600742" cy="234048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983132" y="1944874"/>
            <a:ext cx="514052" cy="92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515053" y="1967857"/>
            <a:ext cx="514052" cy="92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4508686" y="4682327"/>
            <a:ext cx="3842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 = К</a:t>
            </a:r>
            <a:endParaRPr lang="ru-RU" sz="80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9153187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0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Скругленный прямоугольник 18"/>
          <p:cNvSpPr/>
          <p:nvPr/>
        </p:nvSpPr>
        <p:spPr>
          <a:xfrm>
            <a:off x="5309532" y="751951"/>
            <a:ext cx="2779916" cy="80484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бб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ота  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307841" y="751951"/>
            <a:ext cx="2779916" cy="792444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Проверь себя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327907" y="764348"/>
            <a:ext cx="2779916" cy="7924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67544" y="404664"/>
            <a:ext cx="8352928" cy="6102424"/>
          </a:xfrm>
          <a:prstGeom prst="rect">
            <a:avLst/>
          </a:prstGeom>
          <a:noFill/>
          <a:ln w="28575" cmpd="thickThin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539552" y="4682327"/>
            <a:ext cx="3842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 = Б</a:t>
            </a:r>
            <a:endParaRPr lang="ru-RU" sz="80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Управляющая кнопка: далее 9">
            <a:hlinkClick r:id="" action="ppaction://hlinkshowjump?jump=nextslide" highlightClick="1"/>
          </p:cNvPr>
          <p:cNvSpPr/>
          <p:nvPr/>
        </p:nvSpPr>
        <p:spPr>
          <a:xfrm>
            <a:off x="8107823" y="5985284"/>
            <a:ext cx="481575" cy="360040"/>
          </a:xfrm>
          <a:prstGeom prst="actionButtonForwardNex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264680" y="1967857"/>
            <a:ext cx="514052" cy="92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285415" y="1967857"/>
            <a:ext cx="514052" cy="92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4508686" y="4682327"/>
            <a:ext cx="3842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 = А</a:t>
            </a:r>
            <a:endParaRPr lang="ru-RU" sz="80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Картинка 58 из 163357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72390" y="1969136"/>
            <a:ext cx="3810000" cy="26119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Картинка 14 из 159278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784782" y="1910594"/>
            <a:ext cx="2701315" cy="289508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788526" y="1967857"/>
            <a:ext cx="514052" cy="92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365702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0" grpId="1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Скругленный прямоугольник 18"/>
          <p:cNvSpPr/>
          <p:nvPr/>
        </p:nvSpPr>
        <p:spPr>
          <a:xfrm>
            <a:off x="5309532" y="751951"/>
            <a:ext cx="2779916" cy="80484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сс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вет   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304215" y="764348"/>
            <a:ext cx="2779916" cy="792444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Проверь себя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304215" y="764348"/>
            <a:ext cx="2779916" cy="7924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67544" y="404664"/>
            <a:ext cx="8352928" cy="6102424"/>
          </a:xfrm>
          <a:prstGeom prst="rect">
            <a:avLst/>
          </a:prstGeom>
          <a:noFill/>
          <a:ln w="28575" cmpd="thickThin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539552" y="4682327"/>
            <a:ext cx="3842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 = А</a:t>
            </a:r>
            <a:endParaRPr lang="ru-RU" sz="80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Управляющая кнопка: далее 9">
            <a:hlinkClick r:id="" action="ppaction://hlinkshowjump?jump=nextslide" highlightClick="1"/>
          </p:cNvPr>
          <p:cNvSpPr/>
          <p:nvPr/>
        </p:nvSpPr>
        <p:spPr>
          <a:xfrm>
            <a:off x="8107823" y="5985284"/>
            <a:ext cx="481575" cy="360040"/>
          </a:xfrm>
          <a:prstGeom prst="actionButtonForwardNex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285415" y="1967857"/>
            <a:ext cx="514052" cy="92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4272122" y="4696302"/>
            <a:ext cx="3842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 = Т</a:t>
            </a:r>
            <a:endParaRPr lang="ru-RU" sz="80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Picture 10" descr="Картинка 53 из 18298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115985"/>
            <a:ext cx="3264297" cy="255522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7528" y="1700808"/>
            <a:ext cx="2917887" cy="3089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66010849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0" grpId="1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lenagold.ru/fon/clipart/s/sumk/sumka04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B"/>
              </a:clrFrom>
              <a:clrTo>
                <a:srgbClr val="FFFFFB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4287" y="1691680"/>
            <a:ext cx="3332370" cy="352839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Скругленный прямоугольник 18"/>
          <p:cNvSpPr/>
          <p:nvPr/>
        </p:nvSpPr>
        <p:spPr>
          <a:xfrm>
            <a:off x="5309532" y="751951"/>
            <a:ext cx="2779916" cy="80484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мм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   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304215" y="764348"/>
            <a:ext cx="2779916" cy="792444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Проверь себя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327907" y="764348"/>
            <a:ext cx="2779916" cy="7924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67544" y="404664"/>
            <a:ext cx="8352928" cy="6102424"/>
          </a:xfrm>
          <a:prstGeom prst="rect">
            <a:avLst/>
          </a:prstGeom>
          <a:noFill/>
          <a:ln w="28575" cmpd="thickThin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2851335" y="4901804"/>
            <a:ext cx="3842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 = М</a:t>
            </a:r>
            <a:endParaRPr lang="ru-RU" sz="80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Управляющая кнопка: далее 9">
            <a:hlinkClick r:id="" action="ppaction://hlinkshowjump?jump=nextslide" highlightClick="1"/>
          </p:cNvPr>
          <p:cNvSpPr/>
          <p:nvPr/>
        </p:nvSpPr>
        <p:spPr>
          <a:xfrm>
            <a:off x="8107823" y="5985284"/>
            <a:ext cx="481575" cy="360040"/>
          </a:xfrm>
          <a:prstGeom prst="actionButtonForwardNex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4263743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0" grpId="1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Скругленный прямоугольник 18"/>
          <p:cNvSpPr/>
          <p:nvPr/>
        </p:nvSpPr>
        <p:spPr>
          <a:xfrm>
            <a:off x="5309532" y="751951"/>
            <a:ext cx="2779916" cy="80484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сс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каз   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309532" y="751951"/>
            <a:ext cx="2779916" cy="792444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Проверь себя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327907" y="751951"/>
            <a:ext cx="2779916" cy="7924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67544" y="404664"/>
            <a:ext cx="8352928" cy="6102424"/>
          </a:xfrm>
          <a:prstGeom prst="rect">
            <a:avLst/>
          </a:prstGeom>
          <a:noFill/>
          <a:ln w="28575" cmpd="thickThin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221938" y="4682327"/>
            <a:ext cx="3842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 = С</a:t>
            </a:r>
            <a:endParaRPr lang="ru-RU" sz="80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Управляющая кнопка: далее 9">
            <a:hlinkClick r:id="" action="ppaction://hlinkshowjump?jump=nextslide" highlightClick="1"/>
          </p:cNvPr>
          <p:cNvSpPr/>
          <p:nvPr/>
        </p:nvSpPr>
        <p:spPr>
          <a:xfrm>
            <a:off x="8107823" y="5985284"/>
            <a:ext cx="481575" cy="360040"/>
          </a:xfrm>
          <a:prstGeom prst="actionButtonForwardNex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460839" y="2308141"/>
            <a:ext cx="514052" cy="92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3806947" y="4661845"/>
            <a:ext cx="140347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</a:t>
            </a:r>
            <a:endParaRPr lang="ru-RU" sz="80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Picture 2" descr="Картинка 47 из 102380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27584" y="1467362"/>
            <a:ext cx="2055482" cy="30073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Картинка 1 из 16673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707904" y="1796007"/>
            <a:ext cx="2204260" cy="287921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Прямая соединительная линия 2"/>
          <p:cNvCxnSpPr/>
          <p:nvPr/>
        </p:nvCxnSpPr>
        <p:spPr>
          <a:xfrm flipH="1">
            <a:off x="3923928" y="4869160"/>
            <a:ext cx="1286497" cy="936104"/>
          </a:xfrm>
          <a:prstGeom prst="line">
            <a:avLst/>
          </a:prstGeom>
          <a:ln w="3810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052" name="Picture 4" descr="Картинка 23 из 155606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375835" y="2954760"/>
            <a:ext cx="2333212" cy="157198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61185315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0" grpId="1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Скругленный прямоугольник 18"/>
          <p:cNvSpPr/>
          <p:nvPr/>
        </p:nvSpPr>
        <p:spPr>
          <a:xfrm>
            <a:off x="5309532" y="751951"/>
            <a:ext cx="2779916" cy="80484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Па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нн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   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309532" y="758149"/>
            <a:ext cx="2779916" cy="792444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Проверь себя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309532" y="769431"/>
            <a:ext cx="2779916" cy="7924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67544" y="404664"/>
            <a:ext cx="8352928" cy="6102424"/>
          </a:xfrm>
          <a:prstGeom prst="rect">
            <a:avLst/>
          </a:prstGeom>
          <a:noFill/>
          <a:ln w="28575" cmpd="thickThin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467544" y="4994030"/>
            <a:ext cx="3842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 = А</a:t>
            </a:r>
            <a:endParaRPr lang="ru-RU" sz="80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092280" y="1988840"/>
            <a:ext cx="514052" cy="92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8" descr="http://im0-tub-ru.yandex.net/i?id=344959521-32-72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EEF3EF"/>
              </a:clrFrom>
              <a:clrTo>
                <a:srgbClr val="EEF3EF">
                  <a:alpha val="0"/>
                </a:srgbClr>
              </a:clrTo>
            </a:clrChange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373387" y="2752011"/>
            <a:ext cx="1975919" cy="224201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Картинка 17 из 155685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backgroundRemoval t="2102" b="97598" l="1630" r="99728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55576" y="1869963"/>
            <a:ext cx="3505200" cy="317182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710220" y="1988840"/>
            <a:ext cx="514052" cy="92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Управляющая кнопка: домой 17">
            <a:hlinkClick r:id="rId7" action="ppaction://hlinksldjump" highlightClick="1"/>
          </p:cNvPr>
          <p:cNvSpPr/>
          <p:nvPr/>
        </p:nvSpPr>
        <p:spPr>
          <a:xfrm>
            <a:off x="8117124" y="5893188"/>
            <a:ext cx="462971" cy="452136"/>
          </a:xfrm>
          <a:prstGeom prst="actionButtonHom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Управляющая кнопка: настраиваемая 22">
            <a:hlinkClick r:id="" action="ppaction://hlinkshowjump?jump=endshow" highlightClick="1"/>
          </p:cNvPr>
          <p:cNvSpPr/>
          <p:nvPr/>
        </p:nvSpPr>
        <p:spPr>
          <a:xfrm>
            <a:off x="7524328" y="5893188"/>
            <a:ext cx="461415" cy="445696"/>
          </a:xfrm>
          <a:prstGeom prst="actionButtonBlank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4694466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0" grpId="1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Скругленный прямоугольник 18"/>
          <p:cNvSpPr/>
          <p:nvPr/>
        </p:nvSpPr>
        <p:spPr>
          <a:xfrm>
            <a:off x="5309532" y="751951"/>
            <a:ext cx="2779916" cy="80484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нце    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305906" y="742078"/>
            <a:ext cx="2779916" cy="792444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Проверь себя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291339" y="742078"/>
            <a:ext cx="2779916" cy="7924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67544" y="404664"/>
            <a:ext cx="8352928" cy="6102424"/>
          </a:xfrm>
          <a:prstGeom prst="rect">
            <a:avLst/>
          </a:prstGeom>
          <a:noFill/>
          <a:ln w="28575" cmpd="thickThin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221938" y="4682327"/>
            <a:ext cx="3842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Ь = Н</a:t>
            </a:r>
            <a:endParaRPr lang="ru-RU" sz="80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Управляющая кнопка: далее 9">
            <a:hlinkClick r:id="" action="ppaction://hlinkshowjump?jump=nextslide" highlightClick="1"/>
          </p:cNvPr>
          <p:cNvSpPr/>
          <p:nvPr/>
        </p:nvSpPr>
        <p:spPr>
          <a:xfrm>
            <a:off x="8107823" y="5985284"/>
            <a:ext cx="481575" cy="360040"/>
          </a:xfrm>
          <a:prstGeom prst="actionButtonForwardNex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948264" y="2069479"/>
            <a:ext cx="514052" cy="92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4" descr="Картинка 42 из 11388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1" y="1917588"/>
            <a:ext cx="1666875" cy="30765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" name="Прямая со стрелкой 15"/>
          <p:cNvCxnSpPr/>
          <p:nvPr/>
        </p:nvCxnSpPr>
        <p:spPr>
          <a:xfrm>
            <a:off x="1115616" y="2996952"/>
            <a:ext cx="792088" cy="7920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8" name="Picture 6" descr="Картинка 0 из 9818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3797" y="3360739"/>
            <a:ext cx="3726200" cy="238393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593771" y="2040111"/>
            <a:ext cx="514052" cy="92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0779815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0" grpId="1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Скругленный прямоугольник 18"/>
          <p:cNvSpPr/>
          <p:nvPr/>
        </p:nvSpPr>
        <p:spPr>
          <a:xfrm>
            <a:off x="5309532" y="751951"/>
            <a:ext cx="2779916" cy="80484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Трос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ник     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309532" y="751951"/>
            <a:ext cx="2779916" cy="792444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Проверь себя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318870" y="764348"/>
            <a:ext cx="2779916" cy="7924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67544" y="404664"/>
            <a:ext cx="8352928" cy="6102424"/>
          </a:xfrm>
          <a:prstGeom prst="rect">
            <a:avLst/>
          </a:prstGeom>
          <a:noFill/>
          <a:ln w="28575" cmpd="thickThin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221938" y="4682327"/>
            <a:ext cx="3842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Ь = Н</a:t>
            </a:r>
            <a:endParaRPr lang="ru-RU" sz="80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Управляющая кнопка: далее 9">
            <a:hlinkClick r:id="" action="ppaction://hlinkshowjump?jump=nextslide" highlightClick="1"/>
          </p:cNvPr>
          <p:cNvSpPr/>
          <p:nvPr/>
        </p:nvSpPr>
        <p:spPr>
          <a:xfrm>
            <a:off x="8107823" y="5985284"/>
            <a:ext cx="481575" cy="360040"/>
          </a:xfrm>
          <a:prstGeom prst="actionButtonForwardNex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948264" y="2069479"/>
            <a:ext cx="514052" cy="92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593771" y="2040111"/>
            <a:ext cx="514052" cy="92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12" descr="Картинка 38 из 33979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CFBF7"/>
              </a:clrFrom>
              <a:clrTo>
                <a:srgbClr val="FCFBF7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967727" y="3284984"/>
            <a:ext cx="2626044" cy="17627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Картинка 49 из 15431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63379">
            <a:off x="1215610" y="1091952"/>
            <a:ext cx="2057400" cy="3810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6206683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0" grpId="1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Скругленный прямоугольник 18"/>
          <p:cNvSpPr/>
          <p:nvPr/>
        </p:nvSpPr>
        <p:spPr>
          <a:xfrm>
            <a:off x="5309532" y="751951"/>
            <a:ext cx="2779916" cy="80484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Поз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но     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309532" y="764348"/>
            <a:ext cx="2779916" cy="792444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Проверь себя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309532" y="751951"/>
            <a:ext cx="2779916" cy="7924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67544" y="404664"/>
            <a:ext cx="8352928" cy="6102424"/>
          </a:xfrm>
          <a:prstGeom prst="rect">
            <a:avLst/>
          </a:prstGeom>
          <a:noFill/>
          <a:ln w="28575" cmpd="thickThin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221938" y="4682327"/>
            <a:ext cx="3842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</a:t>
            </a:r>
          </a:p>
        </p:txBody>
      </p:sp>
      <p:sp>
        <p:nvSpPr>
          <p:cNvPr id="10" name="Управляющая кнопка: далее 9">
            <a:hlinkClick r:id="" action="ppaction://hlinkshowjump?jump=nextslide" highlightClick="1"/>
          </p:cNvPr>
          <p:cNvSpPr/>
          <p:nvPr/>
        </p:nvSpPr>
        <p:spPr>
          <a:xfrm>
            <a:off x="8107823" y="5985284"/>
            <a:ext cx="481575" cy="360040"/>
          </a:xfrm>
          <a:prstGeom prst="actionButtonForwardNex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3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593771" y="2040111"/>
            <a:ext cx="514052" cy="92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5" name="Прямая соединительная линия 14"/>
          <p:cNvCxnSpPr/>
          <p:nvPr/>
        </p:nvCxnSpPr>
        <p:spPr>
          <a:xfrm flipH="1">
            <a:off x="1500108" y="4913936"/>
            <a:ext cx="1286497" cy="936104"/>
          </a:xfrm>
          <a:prstGeom prst="line">
            <a:avLst/>
          </a:prstGeom>
          <a:ln w="3810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3074" name="Picture 2" descr="http://lenagold.ru/fon/clipart/p/poezd/poezd06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62794"/>
            <a:ext cx="3762403" cy="33861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Картинка 140 из 179215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368" y="2195766"/>
            <a:ext cx="3810000" cy="3810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7288116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0" grpId="1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Скругленный прямоугольник 18"/>
          <p:cNvSpPr/>
          <p:nvPr/>
        </p:nvSpPr>
        <p:spPr>
          <a:xfrm>
            <a:off x="5309532" y="751951"/>
            <a:ext cx="2779916" cy="80484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Окрес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ность      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308641" y="764348"/>
            <a:ext cx="2779916" cy="792444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Проверь себя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327907" y="751951"/>
            <a:ext cx="2779916" cy="7924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67544" y="404664"/>
            <a:ext cx="8352928" cy="6102424"/>
          </a:xfrm>
          <a:prstGeom prst="rect">
            <a:avLst/>
          </a:prstGeom>
          <a:noFill/>
          <a:ln w="28575" cmpd="thickThin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4659351" y="4467352"/>
            <a:ext cx="3842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 = Н</a:t>
            </a:r>
            <a:endParaRPr lang="ru-RU" sz="80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Управляющая кнопка: далее 9">
            <a:hlinkClick r:id="" action="ppaction://hlinkshowjump?jump=nextslide" highlightClick="1"/>
          </p:cNvPr>
          <p:cNvSpPr/>
          <p:nvPr/>
        </p:nvSpPr>
        <p:spPr>
          <a:xfrm>
            <a:off x="8107823" y="5985284"/>
            <a:ext cx="481575" cy="360040"/>
          </a:xfrm>
          <a:prstGeom prst="actionButtonForwardNex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http://im3-tub-ru.yandex.net/i?id=334277290-03-7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8765" y="1981494"/>
            <a:ext cx="1769259" cy="294876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Картинка 89 из 171489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199549" y="3168066"/>
            <a:ext cx="2999882" cy="126904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467544" y="2794156"/>
            <a:ext cx="2551221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15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</a:t>
            </a:r>
            <a:endParaRPr lang="ru-RU" sz="115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8677619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0" grpId="1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Скругленный прямоугольник 18"/>
          <p:cNvSpPr/>
          <p:nvPr/>
        </p:nvSpPr>
        <p:spPr>
          <a:xfrm>
            <a:off x="5309532" y="751951"/>
            <a:ext cx="2779916" cy="80484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Сер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    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309532" y="764348"/>
            <a:ext cx="2779916" cy="792444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Проверь себя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318870" y="764348"/>
            <a:ext cx="2779916" cy="7924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67544" y="404664"/>
            <a:ext cx="8352928" cy="6102424"/>
          </a:xfrm>
          <a:prstGeom prst="rect">
            <a:avLst/>
          </a:prstGeom>
          <a:noFill/>
          <a:ln w="28575" cmpd="thickThin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221938" y="4682327"/>
            <a:ext cx="3842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 = Д</a:t>
            </a:r>
            <a:endParaRPr lang="ru-RU" sz="80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Управляющая кнопка: далее 9">
            <a:hlinkClick r:id="" action="ppaction://hlinkshowjump?jump=nextslide" highlightClick="1"/>
          </p:cNvPr>
          <p:cNvSpPr/>
          <p:nvPr/>
        </p:nvSpPr>
        <p:spPr>
          <a:xfrm>
            <a:off x="8107823" y="5985284"/>
            <a:ext cx="481575" cy="360040"/>
          </a:xfrm>
          <a:prstGeom prst="actionButtonForwardNex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948264" y="2069479"/>
            <a:ext cx="514052" cy="92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593771" y="2040111"/>
            <a:ext cx="514052" cy="92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http://www.krossbikes.ee/avsk/img/prod/0dc7558a45b18aa3826371c7e005947b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00433">
            <a:off x="938955" y="2097027"/>
            <a:ext cx="3240360" cy="215213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Картинка 40 из 15542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155096"/>
            <a:ext cx="2499146" cy="219705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26066544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0" grpId="1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03357" y="410081"/>
            <a:ext cx="1907342" cy="644791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13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Е</a:t>
            </a:r>
            <a:endParaRPr lang="ru-RU" sz="413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309532" y="751951"/>
            <a:ext cx="2779916" cy="80484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Буревес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ник    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309532" y="751951"/>
            <a:ext cx="2779916" cy="792444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Проверь себя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309532" y="767766"/>
            <a:ext cx="2779916" cy="7924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67544" y="404664"/>
            <a:ext cx="8352928" cy="6102424"/>
          </a:xfrm>
          <a:prstGeom prst="rect">
            <a:avLst/>
          </a:prstGeom>
          <a:noFill/>
          <a:ln w="28575" cmpd="thickThin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145641" y="5170747"/>
            <a:ext cx="3842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 = Р</a:t>
            </a:r>
            <a:endParaRPr lang="ru-RU" sz="80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Управляющая кнопка: далее 9">
            <a:hlinkClick r:id="" action="ppaction://hlinkshowjump?jump=nextslide" highlightClick="1"/>
          </p:cNvPr>
          <p:cNvSpPr/>
          <p:nvPr/>
        </p:nvSpPr>
        <p:spPr>
          <a:xfrm>
            <a:off x="8107823" y="5985284"/>
            <a:ext cx="481575" cy="360040"/>
          </a:xfrm>
          <a:prstGeom prst="actionButtonForwardNex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915816" y="1798405"/>
            <a:ext cx="514052" cy="92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061344" y="1855891"/>
            <a:ext cx="514052" cy="92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http://www.rusbuket.ru/pics/1720.jpg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90673" y="2342966"/>
            <a:ext cx="3152775" cy="30791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Картинка 6 из 15702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655298">
            <a:off x="6331526" y="2345532"/>
            <a:ext cx="3173663" cy="323843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575396" y="1855891"/>
            <a:ext cx="514052" cy="92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3848175" y="3256861"/>
            <a:ext cx="138935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СТ</a:t>
            </a:r>
            <a:endParaRPr lang="ru-RU" sz="40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1861036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0" grpId="1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Скругленный прямоугольник 18"/>
          <p:cNvSpPr/>
          <p:nvPr/>
        </p:nvSpPr>
        <p:spPr>
          <a:xfrm>
            <a:off x="5309532" y="751951"/>
            <a:ext cx="2779916" cy="80484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Мес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ность     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303289" y="751951"/>
            <a:ext cx="2779916" cy="792444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Проверь себя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327907" y="751951"/>
            <a:ext cx="2779916" cy="7924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67544" y="404664"/>
            <a:ext cx="8352928" cy="6102424"/>
          </a:xfrm>
          <a:prstGeom prst="rect">
            <a:avLst/>
          </a:prstGeom>
          <a:noFill/>
          <a:ln w="28575" cmpd="thickThin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4232518" y="5021885"/>
            <a:ext cx="3842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 = Н</a:t>
            </a:r>
            <a:endParaRPr lang="ru-RU" sz="80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Управляющая кнопка: далее 9">
            <a:hlinkClick r:id="" action="ppaction://hlinkshowjump?jump=nextslide" highlightClick="1"/>
          </p:cNvPr>
          <p:cNvSpPr/>
          <p:nvPr/>
        </p:nvSpPr>
        <p:spPr>
          <a:xfrm>
            <a:off x="8107823" y="5985284"/>
            <a:ext cx="481575" cy="360040"/>
          </a:xfrm>
          <a:prstGeom prst="actionButtonForwardNex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528571" y="5035655"/>
            <a:ext cx="3842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 = С</a:t>
            </a:r>
            <a:endParaRPr lang="ru-RU" sz="80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Picture 2" descr="Картинка 49 из 15431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63379">
            <a:off x="5296111" y="2124474"/>
            <a:ext cx="2057400" cy="306049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Картинка 4 из 155300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235418"/>
            <a:ext cx="3293691" cy="24409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47287270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0" grpId="1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Скругленный прямоугольник 18"/>
          <p:cNvSpPr/>
          <p:nvPr/>
        </p:nvSpPr>
        <p:spPr>
          <a:xfrm>
            <a:off x="5309532" y="751951"/>
            <a:ext cx="2779916" cy="80484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Копы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ца      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307925" y="748472"/>
            <a:ext cx="2779916" cy="792444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Проверь себя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327907" y="751951"/>
            <a:ext cx="2779916" cy="7924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67544" y="404664"/>
            <a:ext cx="8352928" cy="6102424"/>
          </a:xfrm>
          <a:prstGeom prst="rect">
            <a:avLst/>
          </a:prstGeom>
          <a:noFill/>
          <a:ln w="28575" cmpd="thickThin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Управляющая кнопка: далее 9">
            <a:hlinkClick r:id="" action="ppaction://hlinkshowjump?jump=nextslide" highlightClick="1"/>
          </p:cNvPr>
          <p:cNvSpPr/>
          <p:nvPr/>
        </p:nvSpPr>
        <p:spPr>
          <a:xfrm>
            <a:off x="8107823" y="5985284"/>
            <a:ext cx="481575" cy="360040"/>
          </a:xfrm>
          <a:prstGeom prst="actionButtonForwardNex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396041" y="5021885"/>
            <a:ext cx="3842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 = П</a:t>
            </a:r>
            <a:endParaRPr lang="ru-RU" sz="80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00" name="Picture 4" descr="http://lenagold.ru/fon/clipart/k/kot/kosh116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5411" y="2636912"/>
            <a:ext cx="2548456" cy="229361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ttp://lenagold.ru/fon/clipart/k/kot/kosh115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933" y="2500115"/>
            <a:ext cx="2160240" cy="22873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lenagold.ru/fon/clipart/o/ovc/ovech3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2509" y="2636912"/>
            <a:ext cx="2463874" cy="260880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097865" y="2173175"/>
            <a:ext cx="514052" cy="92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Прямоугольник 22"/>
          <p:cNvSpPr/>
          <p:nvPr/>
        </p:nvSpPr>
        <p:spPr>
          <a:xfrm>
            <a:off x="4393027" y="5037730"/>
            <a:ext cx="3491341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= Т</a:t>
            </a:r>
            <a:endParaRPr lang="ru-RU" sz="80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7156540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0" grpId="1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>
            <a:off x="5235427" y="4748213"/>
            <a:ext cx="3491341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1,5,6,7</a:t>
            </a:r>
            <a:endParaRPr lang="ru-RU" sz="80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309532" y="751951"/>
            <a:ext cx="2779916" cy="80484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Праз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ник       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317953" y="751951"/>
            <a:ext cx="2779916" cy="792444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Проверь себя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327907" y="768447"/>
            <a:ext cx="2779916" cy="7924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67544" y="404664"/>
            <a:ext cx="8352928" cy="6102424"/>
          </a:xfrm>
          <a:prstGeom prst="rect">
            <a:avLst/>
          </a:prstGeom>
          <a:noFill/>
          <a:ln w="28575" cmpd="thickThin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Управляющая кнопка: далее 9">
            <a:hlinkClick r:id="" action="ppaction://hlinkshowjump?jump=nextslide" highlightClick="1"/>
          </p:cNvPr>
          <p:cNvSpPr/>
          <p:nvPr/>
        </p:nvSpPr>
        <p:spPr>
          <a:xfrm>
            <a:off x="8107823" y="5985284"/>
            <a:ext cx="481575" cy="360040"/>
          </a:xfrm>
          <a:prstGeom prst="actionButtonForwardNex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432164" y="4748212"/>
            <a:ext cx="3842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 = П</a:t>
            </a:r>
            <a:endParaRPr lang="ru-RU" sz="80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736235" y="2009760"/>
            <a:ext cx="514052" cy="92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 descr="http://im2-tub-ru.yandex.net/i?id=338103081-02-7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160" y="2090576"/>
            <a:ext cx="2730600" cy="27306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Картинка 7 из 189196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5766" y="2782381"/>
            <a:ext cx="1714521" cy="205948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235847" y="2009759"/>
            <a:ext cx="514052" cy="92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 descr="Картинка 9 из 270215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509037" y="2937232"/>
            <a:ext cx="2839573" cy="20584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6020448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0" grpId="1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>
            <a:off x="3226524" y="4748213"/>
            <a:ext cx="3491341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1,3</a:t>
            </a:r>
            <a:endParaRPr lang="ru-RU" sz="80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309532" y="751951"/>
            <a:ext cx="2779916" cy="80484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Грус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но        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317953" y="751951"/>
            <a:ext cx="2779916" cy="792444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Проверь себя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310426" y="751951"/>
            <a:ext cx="2779916" cy="7924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67544" y="404664"/>
            <a:ext cx="8352928" cy="6102424"/>
          </a:xfrm>
          <a:prstGeom prst="rect">
            <a:avLst/>
          </a:prstGeom>
          <a:noFill/>
          <a:ln w="28575" cmpd="thickThin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617788" y="1503095"/>
            <a:ext cx="514052" cy="92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091345" y="1503094"/>
            <a:ext cx="514052" cy="92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 descr="http://lenagold.ru/fon/clipart/g/grush/grusha37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267" y="2009517"/>
            <a:ext cx="3214130" cy="28927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Картинка 1 из 31346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371" y="2430568"/>
            <a:ext cx="3217471" cy="261583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Картинка 16 из 18650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3235" y="2282765"/>
            <a:ext cx="2431048" cy="291143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262715" y="4252357"/>
            <a:ext cx="514052" cy="92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748663" y="4266727"/>
            <a:ext cx="514052" cy="92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Управляющая кнопка: домой 14">
            <a:hlinkClick r:id="rId6" action="ppaction://hlinksldjump" highlightClick="1"/>
          </p:cNvPr>
          <p:cNvSpPr/>
          <p:nvPr/>
        </p:nvSpPr>
        <p:spPr>
          <a:xfrm>
            <a:off x="8117124" y="5893188"/>
            <a:ext cx="462971" cy="452136"/>
          </a:xfrm>
          <a:prstGeom prst="actionButtonHom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Управляющая кнопка: настраиваемая 16">
            <a:hlinkClick r:id="" action="ppaction://hlinkshowjump?jump=endshow" highlightClick="1"/>
          </p:cNvPr>
          <p:cNvSpPr/>
          <p:nvPr/>
        </p:nvSpPr>
        <p:spPr>
          <a:xfrm>
            <a:off x="7524328" y="5893188"/>
            <a:ext cx="461415" cy="445696"/>
          </a:xfrm>
          <a:prstGeom prst="actionButtonBlank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8878883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0" grpId="1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Картинка 212 из 158436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666247" y="1356792"/>
            <a:ext cx="2298597" cy="3810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Скругленный прямоугольник 18"/>
          <p:cNvSpPr/>
          <p:nvPr/>
        </p:nvSpPr>
        <p:spPr>
          <a:xfrm>
            <a:off x="5309532" y="751951"/>
            <a:ext cx="2779916" cy="80484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Учен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ь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        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317953" y="751951"/>
            <a:ext cx="2779916" cy="792444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Проверь себя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306299" y="764348"/>
            <a:ext cx="2779916" cy="7924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67544" y="404664"/>
            <a:ext cx="8352928" cy="6102424"/>
          </a:xfrm>
          <a:prstGeom prst="rect">
            <a:avLst/>
          </a:prstGeom>
          <a:noFill/>
          <a:ln w="28575" cmpd="thickThin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Управляющая кнопка: далее 9">
            <a:hlinkClick r:id="" action="ppaction://hlinkshowjump?jump=nextslide" highlightClick="1"/>
          </p:cNvPr>
          <p:cNvSpPr/>
          <p:nvPr/>
        </p:nvSpPr>
        <p:spPr>
          <a:xfrm>
            <a:off x="8107823" y="5985284"/>
            <a:ext cx="481575" cy="360040"/>
          </a:xfrm>
          <a:prstGeom prst="actionButtonForwardNex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432164" y="4748212"/>
            <a:ext cx="3842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 = Ь</a:t>
            </a:r>
            <a:endParaRPr lang="ru-RU" sz="80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" name="Picture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159522" y="1973391"/>
            <a:ext cx="514052" cy="92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214156" y="1973393"/>
            <a:ext cx="514052" cy="92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2" descr="http://www.rusbuket.ru/pics/1720.jpg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 rot="19505679">
            <a:off x="947739" y="2622776"/>
            <a:ext cx="985948" cy="1233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http://lenagold.ru/fon/clipart/e/elka/elky45.jpg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148064" y="1711033"/>
            <a:ext cx="2066092" cy="322896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728208" y="1973392"/>
            <a:ext cx="514052" cy="92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14762550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0" grpId="1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Скругленный прямоугольник 18"/>
          <p:cNvSpPr/>
          <p:nvPr/>
        </p:nvSpPr>
        <p:spPr>
          <a:xfrm>
            <a:off x="5309532" y="751951"/>
            <a:ext cx="2779916" cy="80484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Стул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ь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         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309532" y="751951"/>
            <a:ext cx="2779916" cy="792444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Проверь себя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309532" y="764348"/>
            <a:ext cx="2779916" cy="7924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67544" y="404664"/>
            <a:ext cx="8352928" cy="6102424"/>
          </a:xfrm>
          <a:prstGeom prst="rect">
            <a:avLst/>
          </a:prstGeom>
          <a:noFill/>
          <a:ln w="28575" cmpd="thickThin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Управляющая кнопка: далее 9">
            <a:hlinkClick r:id="" action="ppaction://hlinkshowjump?jump=nextslide" highlightClick="1"/>
          </p:cNvPr>
          <p:cNvSpPr/>
          <p:nvPr/>
        </p:nvSpPr>
        <p:spPr>
          <a:xfrm>
            <a:off x="8107823" y="5985284"/>
            <a:ext cx="481575" cy="360040"/>
          </a:xfrm>
          <a:prstGeom prst="actionButtonForwardNex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4786492" y="4468479"/>
            <a:ext cx="3842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 = Я</a:t>
            </a:r>
            <a:endParaRPr lang="ru-RU" sz="80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938535" y="1847026"/>
            <a:ext cx="514052" cy="92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443906" y="1834644"/>
            <a:ext cx="514052" cy="92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 descr="Картинка 78 из 155312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5091" b="6909"/>
          <a:stretch/>
        </p:blipFill>
        <p:spPr bwMode="auto">
          <a:xfrm>
            <a:off x="4947026" y="1834645"/>
            <a:ext cx="1973001" cy="23149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Картинка 78 из 155312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5091" b="6909"/>
          <a:stretch/>
        </p:blipFill>
        <p:spPr bwMode="auto">
          <a:xfrm>
            <a:off x="6616396" y="1834645"/>
            <a:ext cx="1973001" cy="23149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Картинка 78 из 155312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5091" b="6909"/>
          <a:stretch/>
        </p:blipFill>
        <p:spPr bwMode="auto">
          <a:xfrm>
            <a:off x="5747700" y="2513524"/>
            <a:ext cx="1973001" cy="23149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www.lenagold.ru/fon/clipart/s/stol/stol08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710" y="2525744"/>
            <a:ext cx="3256466" cy="293081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5092810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0" grpId="1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4786492" y="4838973"/>
            <a:ext cx="3842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 = Т</a:t>
            </a:r>
            <a:endParaRPr lang="ru-RU" sz="80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309532" y="751951"/>
            <a:ext cx="2779916" cy="80484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Лист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ь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          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317953" y="751951"/>
            <a:ext cx="2779916" cy="792444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Проверь себя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295404" y="750106"/>
            <a:ext cx="2779916" cy="7924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67544" y="404664"/>
            <a:ext cx="8352928" cy="6102424"/>
          </a:xfrm>
          <a:prstGeom prst="rect">
            <a:avLst/>
          </a:prstGeom>
          <a:noFill/>
          <a:ln w="28575" cmpd="thickThin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Управляющая кнопка: далее 9">
            <a:hlinkClick r:id="" action="ppaction://hlinkshowjump?jump=nextslide" highlightClick="1"/>
          </p:cNvPr>
          <p:cNvSpPr/>
          <p:nvPr/>
        </p:nvSpPr>
        <p:spPr>
          <a:xfrm>
            <a:off x="8107823" y="5985284"/>
            <a:ext cx="481575" cy="360040"/>
          </a:xfrm>
          <a:prstGeom prst="actionButtonForwardNex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907835" y="4221088"/>
            <a:ext cx="514052" cy="92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806565" y="1597111"/>
            <a:ext cx="514052" cy="92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8" name="Picture 2" descr="http://www.lenagold.ru/fon/clipart/l/lisa/lisy02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814" y="2322950"/>
            <a:ext cx="3384453" cy="304600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://www.lenagold.ru/fon/clipart/s/stul/mebel34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6880" y="2348880"/>
            <a:ext cx="3326831" cy="29941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295404" y="1590617"/>
            <a:ext cx="514052" cy="92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809456" y="1597111"/>
            <a:ext cx="514052" cy="92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24282065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0" grpId="1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4786492" y="4838973"/>
            <a:ext cx="3842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 = Л</a:t>
            </a:r>
            <a:endParaRPr lang="ru-RU" sz="80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309532" y="751951"/>
            <a:ext cx="2779916" cy="80484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Жил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ь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ё         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317801" y="758149"/>
            <a:ext cx="2779916" cy="792444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Проверь себя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300435" y="764221"/>
            <a:ext cx="2779916" cy="7924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67544" y="404664"/>
            <a:ext cx="8352928" cy="6102424"/>
          </a:xfrm>
          <a:prstGeom prst="rect">
            <a:avLst/>
          </a:prstGeom>
          <a:noFill/>
          <a:ln w="28575" cmpd="thickThin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Управляющая кнопка: далее 9">
            <a:hlinkClick r:id="" action="ppaction://hlinkshowjump?jump=nextslide" highlightClick="1"/>
          </p:cNvPr>
          <p:cNvSpPr/>
          <p:nvPr/>
        </p:nvSpPr>
        <p:spPr>
          <a:xfrm>
            <a:off x="8107823" y="5985284"/>
            <a:ext cx="481575" cy="360040"/>
          </a:xfrm>
          <a:prstGeom prst="actionButtonForwardNex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18332" y="2365908"/>
            <a:ext cx="514052" cy="92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552430" y="2421123"/>
            <a:ext cx="514052" cy="92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66482" y="2421122"/>
            <a:ext cx="514052" cy="92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4" descr="http://lenagold.ru/fon/clipart/e/egik/egiky13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358" y="2613621"/>
            <a:ext cx="2816600" cy="253494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http://lenagold.ru/fon/clipart/e/egik/egiky13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4989" y="3199823"/>
            <a:ext cx="2816600" cy="253494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Картинка 70 из 14858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534" y="1976091"/>
            <a:ext cx="3810000" cy="3810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79948087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0" grpId="1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Скругленный прямоугольник 18"/>
          <p:cNvSpPr/>
          <p:nvPr/>
        </p:nvSpPr>
        <p:spPr>
          <a:xfrm>
            <a:off x="5309532" y="751951"/>
            <a:ext cx="2779916" cy="80484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Счаст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ь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           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317953" y="751951"/>
            <a:ext cx="2779916" cy="792444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Проверь себя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327907" y="751951"/>
            <a:ext cx="2779916" cy="7924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67544" y="404664"/>
            <a:ext cx="8352928" cy="6102424"/>
          </a:xfrm>
          <a:prstGeom prst="rect">
            <a:avLst/>
          </a:prstGeom>
          <a:noFill/>
          <a:ln w="28575" cmpd="thickThin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Управляющая кнопка: далее 9">
            <a:hlinkClick r:id="" action="ppaction://hlinkshowjump?jump=nextslide" highlightClick="1"/>
          </p:cNvPr>
          <p:cNvSpPr/>
          <p:nvPr/>
        </p:nvSpPr>
        <p:spPr>
          <a:xfrm>
            <a:off x="8107823" y="5985284"/>
            <a:ext cx="481575" cy="360040"/>
          </a:xfrm>
          <a:prstGeom prst="actionButtonForwardNex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431925" y="1783407"/>
            <a:ext cx="514052" cy="92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969935" y="1778502"/>
            <a:ext cx="514052" cy="92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958284" y="1783407"/>
            <a:ext cx="514052" cy="92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473093" y="1783407"/>
            <a:ext cx="514052" cy="92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 descr="http://lenagold.ru/fon/clipart/ch/chas/chas73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8313" y="2518090"/>
            <a:ext cx="2577430" cy="272904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Прямоугольник 21"/>
          <p:cNvSpPr/>
          <p:nvPr/>
        </p:nvSpPr>
        <p:spPr>
          <a:xfrm>
            <a:off x="-455810" y="2705975"/>
            <a:ext cx="3842838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38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</a:t>
            </a:r>
            <a:endParaRPr lang="ru-RU" sz="138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 descr="http://www.lenagold.ru/fon/clipart/o/odeg/odeg69.jpg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374658" y="2259541"/>
            <a:ext cx="2113410" cy="355308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55500019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0" grpId="1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Скругленный прямоугольник 18"/>
          <p:cNvSpPr/>
          <p:nvPr/>
        </p:nvSpPr>
        <p:spPr>
          <a:xfrm>
            <a:off x="5309532" y="751951"/>
            <a:ext cx="2779916" cy="80484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Руч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ь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         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309532" y="758149"/>
            <a:ext cx="2779916" cy="792444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Проверь себя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309532" y="751951"/>
            <a:ext cx="2779916" cy="7924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67544" y="404664"/>
            <a:ext cx="8352928" cy="6102424"/>
          </a:xfrm>
          <a:prstGeom prst="rect">
            <a:avLst/>
          </a:prstGeom>
          <a:noFill/>
          <a:ln w="28575" cmpd="thickThin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Управляющая кнопка: далее 9">
            <a:hlinkClick r:id="" action="ppaction://hlinkshowjump?jump=nextslide" highlightClick="1"/>
          </p:cNvPr>
          <p:cNvSpPr/>
          <p:nvPr/>
        </p:nvSpPr>
        <p:spPr>
          <a:xfrm>
            <a:off x="8107823" y="5985284"/>
            <a:ext cx="481575" cy="360040"/>
          </a:xfrm>
          <a:prstGeom prst="actionButtonForwardNex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2617345" y="5149107"/>
            <a:ext cx="3842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 = Ь</a:t>
            </a:r>
            <a:endParaRPr lang="ru-RU" sz="80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50" name="Picture 6" descr="Картинка 2 из 1898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352" y="1789782"/>
            <a:ext cx="5076825" cy="344805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95562552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0" grpId="1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Скругленный прямоугольник 18"/>
          <p:cNvSpPr/>
          <p:nvPr/>
        </p:nvSpPr>
        <p:spPr>
          <a:xfrm>
            <a:off x="5309532" y="751951"/>
            <a:ext cx="2779916" cy="80484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Вороб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ь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         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309532" y="751951"/>
            <a:ext cx="2779916" cy="792444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Проверь себя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327907" y="751951"/>
            <a:ext cx="2779916" cy="7924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67544" y="404664"/>
            <a:ext cx="8352928" cy="6102424"/>
          </a:xfrm>
          <a:prstGeom prst="rect">
            <a:avLst/>
          </a:prstGeom>
          <a:noFill/>
          <a:ln w="28575" cmpd="thickThin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Управляющая кнопка: далее 9">
            <a:hlinkClick r:id="" action="ppaction://hlinkshowjump?jump=nextslide" highlightClick="1"/>
          </p:cNvPr>
          <p:cNvSpPr/>
          <p:nvPr/>
        </p:nvSpPr>
        <p:spPr>
          <a:xfrm>
            <a:off x="8107823" y="5985284"/>
            <a:ext cx="481575" cy="360040"/>
          </a:xfrm>
          <a:prstGeom prst="actionButtonForwardNex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2411760" y="-171400"/>
            <a:ext cx="1080121" cy="77251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96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</a:t>
            </a:r>
            <a:endParaRPr lang="ru-RU" sz="496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671386" y="2289875"/>
            <a:ext cx="514052" cy="92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85438" y="2304474"/>
            <a:ext cx="514052" cy="92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2" descr="Картинка 78 из 155312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5091" b="6909"/>
          <a:stretch/>
        </p:blipFill>
        <p:spPr bwMode="auto">
          <a:xfrm>
            <a:off x="6699490" y="2692401"/>
            <a:ext cx="1973001" cy="23149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Картинка 78 из 155312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5091" b="6909"/>
          <a:stretch/>
        </p:blipFill>
        <p:spPr bwMode="auto">
          <a:xfrm>
            <a:off x="5766103" y="3375209"/>
            <a:ext cx="1973001" cy="23149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1030401" y="3375209"/>
            <a:ext cx="38428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РОБ</a:t>
            </a:r>
            <a:endParaRPr lang="ru-RU" sz="80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0507331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0" grpId="1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Скругленный прямоугольник 18"/>
          <p:cNvSpPr/>
          <p:nvPr/>
        </p:nvSpPr>
        <p:spPr>
          <a:xfrm>
            <a:off x="5309532" y="751951"/>
            <a:ext cx="2779916" cy="80484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Брат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ь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         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319226" y="751951"/>
            <a:ext cx="2779916" cy="792444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Проверь себя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319226" y="764348"/>
            <a:ext cx="2779916" cy="7924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67544" y="404664"/>
            <a:ext cx="8352928" cy="6102424"/>
          </a:xfrm>
          <a:prstGeom prst="rect">
            <a:avLst/>
          </a:prstGeom>
          <a:noFill/>
          <a:ln w="28575" cmpd="thickThin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Управляющая кнопка: далее 9">
            <a:hlinkClick r:id="" action="ppaction://hlinkshowjump?jump=nextslide" highlightClick="1"/>
          </p:cNvPr>
          <p:cNvSpPr/>
          <p:nvPr/>
        </p:nvSpPr>
        <p:spPr>
          <a:xfrm>
            <a:off x="8107823" y="5985284"/>
            <a:ext cx="481575" cy="360040"/>
          </a:xfrm>
          <a:prstGeom prst="actionButtonForwardNex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271367" y="2132856"/>
            <a:ext cx="514052" cy="92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785419" y="2132855"/>
            <a:ext cx="514052" cy="92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259727" y="2107137"/>
            <a:ext cx="514052" cy="92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 descr="http://www.lenagold.ru/fon/clipart/k/klen/klen55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3652" y="2855111"/>
            <a:ext cx="3155746" cy="284017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Картинка 72 из 16383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488" y="2465260"/>
            <a:ext cx="3264480" cy="32644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72428120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0" grpId="1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Скругленный прямоугольник 18"/>
          <p:cNvSpPr/>
          <p:nvPr/>
        </p:nvSpPr>
        <p:spPr>
          <a:xfrm>
            <a:off x="5309532" y="751951"/>
            <a:ext cx="2779916" cy="80484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Сем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ь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          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309532" y="742969"/>
            <a:ext cx="2779916" cy="792444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Проверь себя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327907" y="742969"/>
            <a:ext cx="2779916" cy="7924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67544" y="404664"/>
            <a:ext cx="8352928" cy="6102424"/>
          </a:xfrm>
          <a:prstGeom prst="rect">
            <a:avLst/>
          </a:prstGeom>
          <a:noFill/>
          <a:ln w="28575" cmpd="thickThin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Управляющая кнопка: далее 9">
            <a:hlinkClick r:id="" action="ppaction://hlinkshowjump?jump=nextslide" highlightClick="1"/>
          </p:cNvPr>
          <p:cNvSpPr/>
          <p:nvPr/>
        </p:nvSpPr>
        <p:spPr>
          <a:xfrm>
            <a:off x="8107823" y="5985284"/>
            <a:ext cx="481575" cy="360040"/>
          </a:xfrm>
          <a:prstGeom prst="actionButtonForwardNex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1619672" y="1996985"/>
            <a:ext cx="3842838" cy="31547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99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7</a:t>
            </a:r>
            <a:endParaRPr lang="ru-RU" sz="199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355468" y="2683024"/>
            <a:ext cx="3842838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38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Я</a:t>
            </a:r>
            <a:endParaRPr lang="ru-RU" sz="138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8253607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0" grpId="1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>
            <a:off x="872117" y="4815853"/>
            <a:ext cx="3491341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 = Ь</a:t>
            </a:r>
            <a:endParaRPr lang="ru-RU" sz="80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309532" y="751951"/>
            <a:ext cx="2779916" cy="80484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Бел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ь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ё        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309532" y="751951"/>
            <a:ext cx="2779916" cy="792444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Проверь себя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310426" y="769253"/>
            <a:ext cx="2779916" cy="792444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000" dirty="0">
              <a:latin typeface="Bookman Old Style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67544" y="404664"/>
            <a:ext cx="8352928" cy="6102424"/>
          </a:xfrm>
          <a:prstGeom prst="rect">
            <a:avLst/>
          </a:prstGeom>
          <a:noFill/>
          <a:ln w="28575" cmpd="thickThin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623850" y="1762443"/>
            <a:ext cx="514052" cy="92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628677" y="1741127"/>
            <a:ext cx="514052" cy="927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Управляющая кнопка: домой 14">
            <a:hlinkClick r:id="rId3" action="ppaction://hlinksldjump" highlightClick="1"/>
          </p:cNvPr>
          <p:cNvSpPr/>
          <p:nvPr/>
        </p:nvSpPr>
        <p:spPr>
          <a:xfrm>
            <a:off x="8117124" y="5893188"/>
            <a:ext cx="462971" cy="452136"/>
          </a:xfrm>
          <a:prstGeom prst="actionButtonHom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Управляющая кнопка: настраиваемая 16">
            <a:hlinkClick r:id="" action="ppaction://hlinkshowjump?jump=endshow" highlightClick="1"/>
          </p:cNvPr>
          <p:cNvSpPr/>
          <p:nvPr/>
        </p:nvSpPr>
        <p:spPr>
          <a:xfrm>
            <a:off x="7524328" y="5893188"/>
            <a:ext cx="461415" cy="445696"/>
          </a:xfrm>
          <a:prstGeom prst="actionButtonBlank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http://lenagold.ru/fon/clipart/b/bel/belka18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204864"/>
            <a:ext cx="2646604" cy="28022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lenagold.ru/fon/clipart/e/egik/egiky13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4276" y="2492458"/>
            <a:ext cx="2816600" cy="253494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01763976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 advClick="0">
        <p:split orient="vert"/>
      </p:transition>
    </mc:Choice>
    <mc:Fallback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0" grpId="1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404664"/>
            <a:ext cx="8352928" cy="6102424"/>
          </a:xfrm>
          <a:prstGeom prst="rect">
            <a:avLst/>
          </a:prstGeom>
          <a:noFill/>
          <a:ln w="57150" cmpd="thickThin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smtClean="0"/>
              <a:t>Список Интернет-ресурсов</a:t>
            </a:r>
            <a:endParaRPr lang="ru-RU" sz="4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83568" y="2204864"/>
            <a:ext cx="7632848" cy="71711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/>
              <a:t>Лыжи </a:t>
            </a:r>
            <a:r>
              <a:rPr lang="en-US" sz="1200" dirty="0" smtClean="0">
                <a:hlinkClick r:id="rId2"/>
              </a:rPr>
              <a:t>http</a:t>
            </a:r>
            <a:r>
              <a:rPr lang="en-US" sz="1200" dirty="0">
                <a:hlinkClick r:id="rId2"/>
              </a:rPr>
              <a:t>://</a:t>
            </a:r>
            <a:r>
              <a:rPr lang="en-US" sz="1200" dirty="0" smtClean="0">
                <a:hlinkClick r:id="rId2"/>
              </a:rPr>
              <a:t>lenagold.ru/fon/clipart/l/liga/sport20.jpg</a:t>
            </a:r>
            <a:endParaRPr lang="ru-RU" sz="1200" dirty="0" smtClean="0"/>
          </a:p>
          <a:p>
            <a:r>
              <a:rPr lang="ru-RU" sz="1200" dirty="0" smtClean="0"/>
              <a:t>Свеча </a:t>
            </a:r>
            <a:r>
              <a:rPr lang="en-US" sz="1200" dirty="0">
                <a:hlinkClick r:id="rId3"/>
              </a:rPr>
              <a:t>http://</a:t>
            </a:r>
            <a:r>
              <a:rPr lang="en-US" sz="1200" dirty="0" smtClean="0">
                <a:hlinkClick r:id="rId3"/>
              </a:rPr>
              <a:t>lenagold.ru/fon/clipart/s/sve/svech124.jpg</a:t>
            </a:r>
            <a:endParaRPr lang="ru-RU" sz="1200" dirty="0" smtClean="0"/>
          </a:p>
          <a:p>
            <a:r>
              <a:rPr lang="ru-RU" sz="1200" dirty="0" smtClean="0"/>
              <a:t>Сыр </a:t>
            </a:r>
            <a:r>
              <a:rPr lang="en-US" sz="1200" dirty="0">
                <a:hlinkClick r:id="rId4"/>
              </a:rPr>
              <a:t>http://</a:t>
            </a:r>
            <a:r>
              <a:rPr lang="en-US" sz="1200" dirty="0" smtClean="0">
                <a:hlinkClick r:id="rId4"/>
              </a:rPr>
              <a:t>lenagold.ru/fon/clipart/s/syr/eda40.jpg</a:t>
            </a:r>
            <a:endParaRPr lang="ru-RU" sz="1200" dirty="0" smtClean="0"/>
          </a:p>
          <a:p>
            <a:r>
              <a:rPr lang="ru-RU" sz="1200" dirty="0" smtClean="0"/>
              <a:t>Мыши </a:t>
            </a:r>
            <a:r>
              <a:rPr lang="en-US" sz="1200" dirty="0">
                <a:hlinkClick r:id="rId5"/>
              </a:rPr>
              <a:t>http://</a:t>
            </a:r>
            <a:r>
              <a:rPr lang="en-US" sz="1200" dirty="0" smtClean="0">
                <a:hlinkClick r:id="rId5"/>
              </a:rPr>
              <a:t>lenagold.ru/fon/clipart/m/mish/mysh99.jpg</a:t>
            </a:r>
            <a:endParaRPr lang="ru-RU" sz="1200" dirty="0" smtClean="0"/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Мак </a:t>
            </a:r>
            <a:r>
              <a:rPr lang="en-US" sz="1200" dirty="0">
                <a:latin typeface="Times New Roman" pitchFamily="18" charset="0"/>
                <a:cs typeface="Times New Roman" pitchFamily="18" charset="0"/>
                <a:hlinkClick r:id="rId6"/>
              </a:rPr>
              <a:t>http://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6"/>
              </a:rPr>
              <a:t>img-fotki.yandex.ru/get/4409/111874181.3c/0_8b4f1_4243cc9f_XL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Малина </a:t>
            </a:r>
            <a:r>
              <a:rPr lang="en-US" sz="1200" dirty="0">
                <a:latin typeface="Times New Roman" pitchFamily="18" charset="0"/>
                <a:cs typeface="Times New Roman" pitchFamily="18" charset="0"/>
                <a:hlinkClick r:id="rId7"/>
              </a:rPr>
              <a:t>http://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7"/>
              </a:rPr>
              <a:t>lenagold.ru/fon/clipart/m/malin/malina07.jpg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Ель </a:t>
            </a:r>
            <a:r>
              <a:rPr lang="en-US" sz="1200" dirty="0">
                <a:latin typeface="Times New Roman" pitchFamily="18" charset="0"/>
                <a:cs typeface="Times New Roman" pitchFamily="18" charset="0"/>
                <a:hlinkClick r:id="rId8"/>
              </a:rPr>
              <a:t>http://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8"/>
              </a:rPr>
              <a:t>lenagold.ru/fon/clipart/e/elka/elky45.jpg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Стул </a:t>
            </a:r>
            <a:r>
              <a:rPr lang="en-US" sz="1200" dirty="0">
                <a:latin typeface="Times New Roman" pitchFamily="18" charset="0"/>
                <a:cs typeface="Times New Roman" pitchFamily="18" charset="0"/>
                <a:hlinkClick r:id="rId9"/>
              </a:rPr>
              <a:t>http://lenagold.ru/fon/clipart/s/stul/mebel58.jpg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Часы </a:t>
            </a:r>
            <a:r>
              <a:rPr lang="en-US" sz="1200" dirty="0">
                <a:latin typeface="Times New Roman" pitchFamily="18" charset="0"/>
                <a:cs typeface="Times New Roman" pitchFamily="18" charset="0"/>
                <a:hlinkClick r:id="rId10"/>
              </a:rPr>
              <a:t>http://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10"/>
              </a:rPr>
              <a:t>lenagold.ru/fon/clipart/ch/chas/chas73.jpg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Майка </a:t>
            </a:r>
            <a:r>
              <a:rPr lang="en-US" sz="1200" dirty="0">
                <a:latin typeface="Times New Roman" pitchFamily="18" charset="0"/>
                <a:cs typeface="Times New Roman" pitchFamily="18" charset="0"/>
                <a:hlinkClick r:id="rId11"/>
              </a:rPr>
              <a:t>http://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11"/>
              </a:rPr>
              <a:t>www.verineya.com/wp-content/uploads/products_img/gabbi_majka-dlya-malchika.jpg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Снег  </a:t>
            </a:r>
            <a:r>
              <a:rPr lang="en-US" sz="1200" dirty="0">
                <a:latin typeface="Times New Roman" pitchFamily="18" charset="0"/>
                <a:cs typeface="Times New Roman" pitchFamily="18" charset="0"/>
                <a:hlinkClick r:id="rId12"/>
              </a:rPr>
              <a:t>http://img690.yfrog.com/img690/9359/snoani11.gif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Блин </a:t>
            </a:r>
            <a:r>
              <a:rPr lang="en-US" sz="1200" dirty="0">
                <a:latin typeface="Times New Roman" pitchFamily="18" charset="0"/>
                <a:cs typeface="Times New Roman" pitchFamily="18" charset="0"/>
                <a:hlinkClick r:id="rId13"/>
              </a:rPr>
              <a:t>http://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13"/>
              </a:rPr>
              <a:t>photoshopia.ru/forum/clipart/images/348/555249_photoshopia.ru_348_blini_20.png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Кот </a:t>
            </a:r>
            <a:r>
              <a:rPr lang="en-US" sz="1200" dirty="0">
                <a:latin typeface="Times New Roman" pitchFamily="18" charset="0"/>
                <a:cs typeface="Times New Roman" pitchFamily="18" charset="0"/>
                <a:hlinkClick r:id="rId14"/>
              </a:rPr>
              <a:t>http://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14"/>
              </a:rPr>
              <a:t>lenagold.ru/fon/clipart/k/kot/kosh115.jpg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Мыло </a:t>
            </a:r>
            <a:r>
              <a:rPr lang="en-US" sz="1200" dirty="0">
                <a:latin typeface="Times New Roman" pitchFamily="18" charset="0"/>
                <a:cs typeface="Times New Roman" pitchFamily="18" charset="0"/>
                <a:hlinkClick r:id="rId15"/>
              </a:rPr>
              <a:t>http://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15"/>
              </a:rPr>
              <a:t>malech.narod.ru/6793.jpg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Шило </a:t>
            </a:r>
            <a:r>
              <a:rPr lang="en-US" sz="1200" dirty="0">
                <a:latin typeface="Times New Roman" pitchFamily="18" charset="0"/>
                <a:cs typeface="Times New Roman" pitchFamily="18" charset="0"/>
                <a:hlinkClick r:id="rId16"/>
              </a:rPr>
              <a:t>http://lengvizdika.narod.ru/sravnitelnoe_yazikoznanie_/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16"/>
              </a:rPr>
              <a:t>stilo/shtihel.jpg?rand=8453804231511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Роза </a:t>
            </a:r>
            <a:r>
              <a:rPr lang="en-US" sz="1200" dirty="0">
                <a:latin typeface="Times New Roman" pitchFamily="18" charset="0"/>
                <a:cs typeface="Times New Roman" pitchFamily="18" charset="0"/>
                <a:hlinkClick r:id="rId17"/>
              </a:rPr>
              <a:t>http://lenagold.ru/fon/clipart/r/roza/rozt/roza89.jpg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Морж </a:t>
            </a:r>
            <a:r>
              <a:rPr lang="en-US" sz="1200" dirty="0">
                <a:latin typeface="Times New Roman" pitchFamily="18" charset="0"/>
                <a:cs typeface="Times New Roman" pitchFamily="18" charset="0"/>
                <a:hlinkClick r:id="rId18"/>
              </a:rPr>
              <a:t>http://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18"/>
              </a:rPr>
              <a:t>photogenica.pl/src/170/VMP/2712/VMP2712381.jpg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Зуб </a:t>
            </a:r>
            <a:r>
              <a:rPr lang="en-US" sz="1200" dirty="0">
                <a:latin typeface="Times New Roman" pitchFamily="18" charset="0"/>
                <a:cs typeface="Times New Roman" pitchFamily="18" charset="0"/>
                <a:hlinkClick r:id="rId19"/>
              </a:rPr>
              <a:t>http://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19"/>
              </a:rPr>
              <a:t>gmstar.ru/files/tvr/4887_1_0_2298.jpg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Скрепка </a:t>
            </a:r>
            <a:r>
              <a:rPr lang="en-US" sz="1200" dirty="0">
                <a:latin typeface="Times New Roman" pitchFamily="18" charset="0"/>
                <a:cs typeface="Times New Roman" pitchFamily="18" charset="0"/>
                <a:hlinkClick r:id="rId20"/>
              </a:rPr>
              <a:t>http://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20"/>
              </a:rPr>
              <a:t>cdn.endata.cx/data/games/16438/01_36dg.jpg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Кит </a:t>
            </a:r>
            <a:r>
              <a:rPr lang="en-US" sz="1200" dirty="0">
                <a:latin typeface="Times New Roman" pitchFamily="18" charset="0"/>
                <a:cs typeface="Times New Roman" pitchFamily="18" charset="0"/>
                <a:hlinkClick r:id="rId21"/>
              </a:rPr>
              <a:t>http://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21"/>
              </a:rPr>
              <a:t>www.freelancejob.ru/upload/367/93001303495839.jpg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Шары </a:t>
            </a:r>
            <a:r>
              <a:rPr lang="en-US" sz="1200" dirty="0">
                <a:latin typeface="Times New Roman" pitchFamily="18" charset="0"/>
                <a:cs typeface="Times New Roman" pitchFamily="18" charset="0"/>
                <a:hlinkClick r:id="rId22"/>
              </a:rPr>
              <a:t>http://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22"/>
              </a:rPr>
              <a:t>lenagold.ru/fon/clipart/v/vozd/vozd18.jpg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Бочка </a:t>
            </a:r>
            <a:r>
              <a:rPr lang="en-US" sz="1200" dirty="0">
                <a:latin typeface="Times New Roman" pitchFamily="18" charset="0"/>
                <a:cs typeface="Times New Roman" pitchFamily="18" charset="0"/>
                <a:hlinkClick r:id="rId23"/>
              </a:rPr>
              <a:t>http://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23"/>
              </a:rPr>
              <a:t>img232.imageshack.us/img232/7181/p4710lnv2.jpg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Кран </a:t>
            </a:r>
            <a:r>
              <a:rPr lang="en-US" sz="1200" dirty="0">
                <a:latin typeface="Times New Roman" pitchFamily="18" charset="0"/>
                <a:cs typeface="Times New Roman" pitchFamily="18" charset="0"/>
                <a:hlinkClick r:id="rId24"/>
              </a:rPr>
              <a:t>http://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24"/>
              </a:rPr>
              <a:t>forum.ivd.ru/uploads/monthly_07_2010/post-41549-1279631977.jpg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/>
          </a:p>
          <a:p>
            <a:endParaRPr lang="ru-RU" sz="1600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8107823" y="5985284"/>
            <a:ext cx="481575" cy="360040"/>
          </a:xfrm>
          <a:prstGeom prst="actionButtonForwardNex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7235865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404664"/>
            <a:ext cx="7632848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Гвоздики </a:t>
            </a:r>
            <a:r>
              <a:rPr lang="en-US" sz="1200" dirty="0">
                <a:latin typeface="Times New Roman" pitchFamily="18" charset="0"/>
                <a:cs typeface="Times New Roman" pitchFamily="18" charset="0"/>
                <a:hlinkClick r:id="rId2"/>
              </a:rPr>
              <a:t>http://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2"/>
              </a:rPr>
              <a:t>lenagold.ru/fon/clipart/g/gvoz/gvozd19.jpg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Шар </a:t>
            </a:r>
            <a:r>
              <a:rPr lang="en-US" sz="1200" dirty="0">
                <a:latin typeface="Times New Roman" pitchFamily="18" charset="0"/>
                <a:cs typeface="Times New Roman" pitchFamily="18" charset="0"/>
                <a:hlinkClick r:id="rId3"/>
              </a:rPr>
              <a:t>http://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3"/>
              </a:rPr>
              <a:t>lenagold.ru/fon/clipart/v/vozd/vozd19.jpg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Бусы </a:t>
            </a:r>
            <a:r>
              <a:rPr lang="en-US" sz="1200" dirty="0">
                <a:latin typeface="Times New Roman" pitchFamily="18" charset="0"/>
                <a:cs typeface="Times New Roman" pitchFamily="18" charset="0"/>
                <a:hlinkClick r:id="rId4"/>
              </a:rPr>
              <a:t>http://assets0.lookatme.ru/assets/article_image-image/1f/b0/358269/article_image-image-article.jpg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Нота </a:t>
            </a:r>
            <a:r>
              <a:rPr lang="en-US" sz="1200" dirty="0">
                <a:latin typeface="Times New Roman" pitchFamily="18" charset="0"/>
                <a:cs typeface="Times New Roman" pitchFamily="18" charset="0"/>
                <a:hlinkClick r:id="rId5"/>
              </a:rPr>
              <a:t>http://lenagold.ru/fon/clipart/n/nota/nota17.jpg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Скрипичный ключ </a:t>
            </a:r>
            <a:r>
              <a:rPr lang="en-US" sz="1200" dirty="0">
                <a:latin typeface="Times New Roman" pitchFamily="18" charset="0"/>
                <a:cs typeface="Times New Roman" pitchFamily="18" charset="0"/>
                <a:hlinkClick r:id="rId6"/>
              </a:rPr>
              <a:t>http://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6"/>
              </a:rPr>
              <a:t>lenagold.ru/fon/clipart/n/nota/nota10.jpg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Желудь </a:t>
            </a:r>
            <a:r>
              <a:rPr lang="en-US" sz="1200" dirty="0">
                <a:latin typeface="Times New Roman" pitchFamily="18" charset="0"/>
                <a:cs typeface="Times New Roman" pitchFamily="18" charset="0"/>
                <a:hlinkClick r:id="rId7"/>
              </a:rPr>
              <a:t>http://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7"/>
              </a:rPr>
              <a:t>drkatesview.files.wordpress.com/2009/09/acorn.jpg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Утка </a:t>
            </a:r>
            <a:r>
              <a:rPr lang="en-US" sz="1200" dirty="0">
                <a:latin typeface="Times New Roman" pitchFamily="18" charset="0"/>
                <a:cs typeface="Times New Roman" pitchFamily="18" charset="0"/>
                <a:hlinkClick r:id="rId8"/>
              </a:rPr>
              <a:t>http://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8"/>
              </a:rPr>
              <a:t>lenagold.ru/fon/clipart/u/utk/utka48.jpg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Нос </a:t>
            </a:r>
            <a:r>
              <a:rPr lang="en-US" sz="1200" dirty="0">
                <a:latin typeface="Times New Roman" pitchFamily="18" charset="0"/>
                <a:cs typeface="Times New Roman" pitchFamily="18" charset="0"/>
                <a:hlinkClick r:id="rId9"/>
              </a:rPr>
              <a:t>http://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9"/>
              </a:rPr>
              <a:t>im0-tub-ru.yandex.net/i?id=344959521-32-72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Маска </a:t>
            </a:r>
            <a:r>
              <a:rPr lang="en-US" sz="1200" dirty="0">
                <a:latin typeface="Times New Roman" pitchFamily="18" charset="0"/>
                <a:cs typeface="Times New Roman" pitchFamily="18" charset="0"/>
                <a:hlinkClick r:id="rId10"/>
              </a:rPr>
              <a:t>http://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10"/>
              </a:rPr>
              <a:t>lenagold.ru/fon/clipart/m/mask/mask61.jpg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Перо </a:t>
            </a:r>
            <a:r>
              <a:rPr lang="en-US" sz="1200" dirty="0">
                <a:latin typeface="Times New Roman" pitchFamily="18" charset="0"/>
                <a:cs typeface="Times New Roman" pitchFamily="18" charset="0"/>
                <a:hlinkClick r:id="rId11"/>
              </a:rPr>
              <a:t>http://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11"/>
              </a:rPr>
              <a:t>s52.radikal.ru/i138/0902/65/cd37688cae7a.png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Трон </a:t>
            </a:r>
            <a:r>
              <a:rPr lang="en-US" sz="1200" dirty="0">
                <a:latin typeface="Times New Roman" pitchFamily="18" charset="0"/>
                <a:cs typeface="Times New Roman" pitchFamily="18" charset="0"/>
                <a:hlinkClick r:id="rId12"/>
              </a:rPr>
              <a:t>http://www.sofrino.ru/img/products/b_2400009_.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12"/>
              </a:rPr>
              <a:t>jpg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Лента </a:t>
            </a:r>
            <a:r>
              <a:rPr lang="en-US" sz="1200" dirty="0">
                <a:latin typeface="Times New Roman" pitchFamily="18" charset="0"/>
                <a:cs typeface="Times New Roman" pitchFamily="18" charset="0"/>
                <a:hlinkClick r:id="rId13"/>
              </a:rPr>
              <a:t>http://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13"/>
              </a:rPr>
              <a:t>igrushki-igogo.ru/Images/ItemImage/0e816ac4-be58-46b2-98e3-da8ecdf1e4b9a.jpg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Бант </a:t>
            </a:r>
            <a:r>
              <a:rPr lang="en-US" sz="1200" dirty="0">
                <a:latin typeface="Times New Roman" pitchFamily="18" charset="0"/>
                <a:cs typeface="Times New Roman" pitchFamily="18" charset="0"/>
                <a:hlinkClick r:id="rId14"/>
              </a:rPr>
              <a:t>http://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14"/>
              </a:rPr>
              <a:t>s61.radikal.ru/i171/0811/87/43a5bf2923d9.png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Хор </a:t>
            </a:r>
            <a:r>
              <a:rPr lang="en-US" sz="1200" dirty="0">
                <a:latin typeface="Times New Roman" pitchFamily="18" charset="0"/>
                <a:cs typeface="Times New Roman" pitchFamily="18" charset="0"/>
                <a:hlinkClick r:id="rId15"/>
              </a:rPr>
              <a:t>http://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15"/>
              </a:rPr>
              <a:t>chorolaut.files.wordpress.com/2011/01/children-singing.gif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Лейка </a:t>
            </a:r>
            <a:r>
              <a:rPr lang="en-US" sz="1200" dirty="0">
                <a:latin typeface="Times New Roman" pitchFamily="18" charset="0"/>
                <a:cs typeface="Times New Roman" pitchFamily="18" charset="0"/>
                <a:hlinkClick r:id="rId16"/>
              </a:rPr>
              <a:t>http://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16"/>
              </a:rPr>
              <a:t>lenagold.ru/fon/clipart/l/lej/lejka18.jpg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Суп </a:t>
            </a:r>
            <a:r>
              <a:rPr lang="en-US" sz="1200" dirty="0">
                <a:latin typeface="Times New Roman" pitchFamily="18" charset="0"/>
                <a:cs typeface="Times New Roman" pitchFamily="18" charset="0"/>
                <a:hlinkClick r:id="rId17"/>
              </a:rPr>
              <a:t>http://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17"/>
              </a:rPr>
              <a:t>zvezda-receptov.ru/wp-content/uploads/2011/09/3.jpeg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Ботинок </a:t>
            </a:r>
            <a:r>
              <a:rPr lang="en-US" sz="1200" dirty="0">
                <a:latin typeface="Times New Roman" pitchFamily="18" charset="0"/>
                <a:cs typeface="Times New Roman" pitchFamily="18" charset="0"/>
                <a:hlinkClick r:id="rId18"/>
              </a:rPr>
              <a:t>http://www.bawi.ru/images/obuchajuschij-botinochek-s-zerkalom-ks-kids_.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18"/>
              </a:rPr>
              <a:t>jpg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Рис </a:t>
            </a:r>
            <a:r>
              <a:rPr lang="en-US" sz="1200" dirty="0">
                <a:latin typeface="Times New Roman" pitchFamily="18" charset="0"/>
                <a:cs typeface="Times New Roman" pitchFamily="18" charset="0"/>
                <a:hlinkClick r:id="rId19"/>
              </a:rPr>
              <a:t>http://photoshopia.ru/forum/clipart/images/8/571090_photoshopia.ru_8_razlichnaya_eda_249.png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Рак </a:t>
            </a:r>
            <a:r>
              <a:rPr lang="en-US" sz="1200" dirty="0">
                <a:latin typeface="Times New Roman" pitchFamily="18" charset="0"/>
                <a:cs typeface="Times New Roman" pitchFamily="18" charset="0"/>
                <a:hlinkClick r:id="rId20"/>
              </a:rPr>
              <a:t>http://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20"/>
              </a:rPr>
              <a:t>s52.radikal.ru/i136/0906/8a/97b13f556b0d.png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Свеча </a:t>
            </a:r>
            <a:r>
              <a:rPr lang="en-US" sz="1200" dirty="0">
                <a:latin typeface="Times New Roman" pitchFamily="18" charset="0"/>
                <a:cs typeface="Times New Roman" pitchFamily="18" charset="0"/>
                <a:hlinkClick r:id="rId21"/>
              </a:rPr>
              <a:t>http://lenagold.ru/fon/clipart/s/sve/svech51.jpg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Сок </a:t>
            </a:r>
            <a:r>
              <a:rPr lang="en-US" sz="1200" dirty="0">
                <a:latin typeface="Times New Roman" pitchFamily="18" charset="0"/>
                <a:cs typeface="Times New Roman" pitchFamily="18" charset="0"/>
                <a:hlinkClick r:id="rId22"/>
              </a:rPr>
              <a:t>http://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22"/>
              </a:rPr>
              <a:t>b6.ac-images.myspacecdn.com/02071/69/00/2071710096_l.jpg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Таз </a:t>
            </a:r>
            <a:r>
              <a:rPr lang="en-US" sz="1200" dirty="0">
                <a:latin typeface="Times New Roman" pitchFamily="18" charset="0"/>
                <a:cs typeface="Times New Roman" pitchFamily="18" charset="0"/>
                <a:hlinkClick r:id="rId23"/>
              </a:rPr>
              <a:t>http://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23"/>
              </a:rPr>
              <a:t>www.milih-plastic.ru/1/tazcopy.jpg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Пень </a:t>
            </a:r>
            <a:r>
              <a:rPr lang="en-US" sz="1200" dirty="0">
                <a:latin typeface="Times New Roman" pitchFamily="18" charset="0"/>
                <a:cs typeface="Times New Roman" pitchFamily="18" charset="0"/>
                <a:hlinkClick r:id="rId24"/>
              </a:rPr>
              <a:t>http://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24"/>
              </a:rPr>
              <a:t>kudesniki.narod.ru/jpg/g190.jpg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Сумка </a:t>
            </a:r>
            <a:r>
              <a:rPr lang="en-US" sz="1200" dirty="0">
                <a:latin typeface="Times New Roman" pitchFamily="18" charset="0"/>
                <a:cs typeface="Times New Roman" pitchFamily="18" charset="0"/>
                <a:hlinkClick r:id="rId25"/>
              </a:rPr>
              <a:t>http://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25"/>
              </a:rPr>
              <a:t>lenagold.ru/fon/clipart/s/sumk/sumka04.jpg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Антенна </a:t>
            </a:r>
            <a:r>
              <a:rPr lang="en-US" sz="1200" dirty="0">
                <a:latin typeface="Times New Roman" pitchFamily="18" charset="0"/>
                <a:cs typeface="Times New Roman" pitchFamily="18" charset="0"/>
                <a:hlinkClick r:id="rId26"/>
              </a:rPr>
              <a:t>http://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26"/>
              </a:rPr>
              <a:t>im7-tub-ru.yandex.net/i?id=309741324-48-72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Соль </a:t>
            </a:r>
            <a:r>
              <a:rPr lang="en-US" sz="1200" dirty="0">
                <a:latin typeface="Times New Roman" pitchFamily="18" charset="0"/>
                <a:cs typeface="Times New Roman" pitchFamily="18" charset="0"/>
                <a:hlinkClick r:id="rId27"/>
              </a:rPr>
              <a:t>http://www.lowsodiumliving.com/images/saltshaker.gif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Цепь </a:t>
            </a:r>
            <a:r>
              <a:rPr lang="en-US" sz="1200" dirty="0">
                <a:latin typeface="Times New Roman" pitchFamily="18" charset="0"/>
                <a:cs typeface="Times New Roman" pitchFamily="18" charset="0"/>
                <a:hlinkClick r:id="rId28"/>
              </a:rPr>
              <a:t>http://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28"/>
              </a:rPr>
              <a:t>thevoicethatspeaks.files.wordpress.com/2011/05/chain-links.jpg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Серп </a:t>
            </a:r>
            <a:r>
              <a:rPr lang="en-US" sz="1200" dirty="0">
                <a:latin typeface="Times New Roman" pitchFamily="18" charset="0"/>
                <a:cs typeface="Times New Roman" pitchFamily="18" charset="0"/>
                <a:hlinkClick r:id="rId29"/>
              </a:rPr>
              <a:t>http://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29"/>
              </a:rPr>
              <a:t>www.krossbikes.ee/avsk/img/prod/0dc7558a45b18aa3826371c7e005947b.jpg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Цепь </a:t>
            </a:r>
            <a:r>
              <a:rPr lang="en-US" sz="1200" dirty="0">
                <a:latin typeface="Times New Roman" pitchFamily="18" charset="0"/>
                <a:cs typeface="Times New Roman" pitchFamily="18" charset="0"/>
                <a:hlinkClick r:id="rId30"/>
              </a:rPr>
              <a:t>http://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30"/>
              </a:rPr>
              <a:t>www.clker.com/cliparts/2/7/7/a/11949848552099951018chain_nicu_buculei_01.svg.hi.png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Икра </a:t>
            </a:r>
            <a:r>
              <a:rPr lang="en-US" sz="1200" dirty="0">
                <a:latin typeface="Times New Roman" pitchFamily="18" charset="0"/>
                <a:cs typeface="Times New Roman" pitchFamily="18" charset="0"/>
                <a:hlinkClick r:id="rId31"/>
              </a:rPr>
              <a:t>http://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31"/>
              </a:rPr>
              <a:t>assets2.lookatme.ru/1273854952/assets/article_image-image/eb/4a/866671/article_image-image-article.jpg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Трость </a:t>
            </a:r>
            <a:r>
              <a:rPr lang="en-US" sz="1200" dirty="0">
                <a:latin typeface="Times New Roman" pitchFamily="18" charset="0"/>
                <a:cs typeface="Times New Roman" pitchFamily="18" charset="0"/>
                <a:hlinkClick r:id="rId32"/>
              </a:rPr>
              <a:t>http://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32"/>
              </a:rPr>
              <a:t>anticvariat.msk.ru/img/items/218_0_big.jpg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Поезд </a:t>
            </a:r>
            <a:r>
              <a:rPr lang="en-US" sz="1200" dirty="0">
                <a:latin typeface="Times New Roman" pitchFamily="18" charset="0"/>
                <a:cs typeface="Times New Roman" pitchFamily="18" charset="0"/>
                <a:hlinkClick r:id="rId33"/>
              </a:rPr>
              <a:t>http://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33"/>
              </a:rPr>
              <a:t>lenagold.ru/fon/clipart/p/poezd/poezd06.jpg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Управляющая кнопка: далее 2">
            <a:hlinkClick r:id="" action="ppaction://hlinkshowjump?jump=nextslide" highlightClick="1"/>
          </p:cNvPr>
          <p:cNvSpPr/>
          <p:nvPr/>
        </p:nvSpPr>
        <p:spPr>
          <a:xfrm>
            <a:off x="8107823" y="5985284"/>
            <a:ext cx="481575" cy="360040"/>
          </a:xfrm>
          <a:prstGeom prst="actionButtonForwardNex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404664"/>
            <a:ext cx="8352928" cy="6102424"/>
          </a:xfrm>
          <a:prstGeom prst="rect">
            <a:avLst/>
          </a:prstGeom>
          <a:noFill/>
          <a:ln w="57150" cmpd="thickThin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3706357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404664"/>
            <a:ext cx="763284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/>
          </a:p>
          <a:p>
            <a:endParaRPr lang="ru-RU" sz="1600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404664"/>
            <a:ext cx="8352928" cy="6102424"/>
          </a:xfrm>
          <a:prstGeom prst="rect">
            <a:avLst/>
          </a:prstGeom>
          <a:noFill/>
          <a:ln w="57150" cmpd="thickThin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31776" y="548680"/>
            <a:ext cx="7957622" cy="86792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/>
              <a:t>Нож </a:t>
            </a:r>
            <a:r>
              <a:rPr lang="en-US" sz="1200" dirty="0">
                <a:hlinkClick r:id="rId2"/>
              </a:rPr>
              <a:t>http://</a:t>
            </a:r>
            <a:r>
              <a:rPr lang="en-US" sz="1200" dirty="0" smtClean="0">
                <a:hlinkClick r:id="rId2"/>
              </a:rPr>
              <a:t>oceanos.ro/images/sk21seemann.png</a:t>
            </a:r>
            <a:endParaRPr lang="en-US" sz="1200" dirty="0" smtClean="0"/>
          </a:p>
          <a:p>
            <a:r>
              <a:rPr lang="ru-RU" sz="1200" dirty="0" smtClean="0"/>
              <a:t>Крест </a:t>
            </a:r>
            <a:r>
              <a:rPr lang="en-US" sz="1200" dirty="0">
                <a:hlinkClick r:id="rId3"/>
              </a:rPr>
              <a:t>http://</a:t>
            </a:r>
            <a:r>
              <a:rPr lang="en-US" sz="1200" dirty="0" smtClean="0">
                <a:hlinkClick r:id="rId3"/>
              </a:rPr>
              <a:t>im3-tub-ru.yandex.net/i?id=334277290-03-72</a:t>
            </a:r>
            <a:endParaRPr lang="ru-RU" sz="1200" dirty="0" smtClean="0"/>
          </a:p>
          <a:p>
            <a:r>
              <a:rPr lang="ru-RU" sz="1200" dirty="0" smtClean="0"/>
              <a:t>Кость </a:t>
            </a:r>
            <a:r>
              <a:rPr lang="en-US" sz="1200" dirty="0">
                <a:hlinkClick r:id="rId4"/>
              </a:rPr>
              <a:t>http://</a:t>
            </a:r>
            <a:r>
              <a:rPr lang="en-US" sz="1200" dirty="0" smtClean="0">
                <a:hlinkClick r:id="rId4"/>
              </a:rPr>
              <a:t>www.petservice.pl/img.php?t=pr&amp;id=2100148522.jpg</a:t>
            </a:r>
            <a:endParaRPr lang="ru-RU" sz="1200" dirty="0" smtClean="0"/>
          </a:p>
          <a:p>
            <a:r>
              <a:rPr lang="ru-RU" sz="1200" dirty="0" smtClean="0"/>
              <a:t>Букет </a:t>
            </a:r>
            <a:r>
              <a:rPr lang="en-US" sz="1200" dirty="0">
                <a:hlinkClick r:id="rId5"/>
              </a:rPr>
              <a:t>http://</a:t>
            </a:r>
            <a:r>
              <a:rPr lang="en-US" sz="1200" dirty="0" smtClean="0">
                <a:hlinkClick r:id="rId5"/>
              </a:rPr>
              <a:t>www.rusbuket.ru/pics/1720.jpg</a:t>
            </a:r>
            <a:endParaRPr lang="ru-RU" sz="1200" dirty="0" smtClean="0"/>
          </a:p>
          <a:p>
            <a:r>
              <a:rPr lang="ru-RU" sz="1200" dirty="0" smtClean="0"/>
              <a:t>Веник </a:t>
            </a:r>
            <a:r>
              <a:rPr lang="en-US" sz="1200" dirty="0">
                <a:hlinkClick r:id="rId6"/>
              </a:rPr>
              <a:t>http://img0.liveinternet.ru/images/attach/c/0/52/317/52317264__</a:t>
            </a:r>
            <a:r>
              <a:rPr lang="en-US" sz="1200" dirty="0" smtClean="0">
                <a:hlinkClick r:id="rId6"/>
              </a:rPr>
              <a:t>venik_sorgo4.jpg</a:t>
            </a:r>
            <a:endParaRPr lang="ru-RU" sz="1200" dirty="0" smtClean="0"/>
          </a:p>
          <a:p>
            <a:r>
              <a:rPr lang="ru-RU" sz="1200" dirty="0" smtClean="0"/>
              <a:t>Мел </a:t>
            </a:r>
            <a:r>
              <a:rPr lang="en-US" sz="1200" dirty="0">
                <a:hlinkClick r:id="rId7"/>
              </a:rPr>
              <a:t>http://</a:t>
            </a:r>
            <a:r>
              <a:rPr lang="en-US" sz="1200" dirty="0" smtClean="0">
                <a:hlinkClick r:id="rId7"/>
              </a:rPr>
              <a:t>img1.liveinternet.ru/images/attach/c/1/62/375/62375905_uroki_risovaniya.jpg</a:t>
            </a:r>
            <a:endParaRPr lang="en-US" sz="1200" dirty="0" smtClean="0"/>
          </a:p>
          <a:p>
            <a:r>
              <a:rPr lang="ru-RU" sz="1200" dirty="0" smtClean="0"/>
              <a:t>Кот </a:t>
            </a:r>
            <a:r>
              <a:rPr lang="en-US" sz="1200" dirty="0">
                <a:hlinkClick r:id="rId8"/>
              </a:rPr>
              <a:t>http://</a:t>
            </a:r>
            <a:r>
              <a:rPr lang="en-US" sz="1200" dirty="0" smtClean="0">
                <a:hlinkClick r:id="rId8"/>
              </a:rPr>
              <a:t>lenagold.ru/fon/clipart/k/kot/kosh116.jpg</a:t>
            </a:r>
            <a:endParaRPr lang="ru-RU" sz="1200" dirty="0" smtClean="0"/>
          </a:p>
          <a:p>
            <a:r>
              <a:rPr lang="ru-RU" sz="1200" dirty="0" smtClean="0"/>
              <a:t>Овца </a:t>
            </a:r>
            <a:r>
              <a:rPr lang="en-US" sz="1200" dirty="0">
                <a:hlinkClick r:id="rId9"/>
              </a:rPr>
              <a:t>http://</a:t>
            </a:r>
            <a:r>
              <a:rPr lang="en-US" sz="1200" dirty="0" smtClean="0">
                <a:hlinkClick r:id="rId9"/>
              </a:rPr>
              <a:t>lenagold.ru/fon/clipart/o/ovc/ovech31.jpg</a:t>
            </a:r>
            <a:endParaRPr lang="ru-RU" sz="1200" dirty="0" smtClean="0"/>
          </a:p>
          <a:p>
            <a:r>
              <a:rPr lang="ru-RU" sz="1200" dirty="0" smtClean="0"/>
              <a:t>Бра </a:t>
            </a:r>
            <a:r>
              <a:rPr lang="en-US" sz="1200" dirty="0">
                <a:hlinkClick r:id="rId10"/>
              </a:rPr>
              <a:t>http://</a:t>
            </a:r>
            <a:r>
              <a:rPr lang="en-US" sz="1200" dirty="0" smtClean="0">
                <a:hlinkClick r:id="rId10"/>
              </a:rPr>
              <a:t>im2-tub-ru.yandex.net/i?id=338103081-02-72</a:t>
            </a:r>
            <a:endParaRPr lang="ru-RU" sz="1200" dirty="0" smtClean="0"/>
          </a:p>
          <a:p>
            <a:r>
              <a:rPr lang="ru-RU" sz="1200" dirty="0" smtClean="0"/>
              <a:t>Дневник </a:t>
            </a:r>
            <a:r>
              <a:rPr lang="en-US" sz="1200" dirty="0">
                <a:hlinkClick r:id="rId11"/>
              </a:rPr>
              <a:t>http://</a:t>
            </a:r>
            <a:r>
              <a:rPr lang="en-US" sz="1200" dirty="0" smtClean="0">
                <a:hlinkClick r:id="rId11"/>
              </a:rPr>
              <a:t>musafirova.ucoz.ru/Oformlenie/Dnevnik.jpg</a:t>
            </a:r>
            <a:endParaRPr lang="ru-RU" sz="1200" dirty="0" smtClean="0"/>
          </a:p>
          <a:p>
            <a:r>
              <a:rPr lang="ru-RU" sz="1200" dirty="0" smtClean="0"/>
              <a:t>Груша </a:t>
            </a:r>
            <a:r>
              <a:rPr lang="en-US" sz="1200" dirty="0">
                <a:hlinkClick r:id="rId12"/>
              </a:rPr>
              <a:t>http://</a:t>
            </a:r>
            <a:r>
              <a:rPr lang="en-US" sz="1200" dirty="0" smtClean="0">
                <a:hlinkClick r:id="rId12"/>
              </a:rPr>
              <a:t>lenagold.ru/fon/clipart/g/grush/grusha37.jpg</a:t>
            </a:r>
            <a:endParaRPr lang="ru-RU" sz="1200" dirty="0" smtClean="0"/>
          </a:p>
          <a:p>
            <a:r>
              <a:rPr lang="ru-RU" sz="1200" dirty="0" smtClean="0"/>
              <a:t>Сито </a:t>
            </a:r>
            <a:r>
              <a:rPr lang="en-US" sz="1200" dirty="0">
                <a:hlinkClick r:id="rId13"/>
              </a:rPr>
              <a:t>http://</a:t>
            </a:r>
            <a:r>
              <a:rPr lang="en-US" sz="1200" dirty="0" smtClean="0">
                <a:hlinkClick r:id="rId13"/>
              </a:rPr>
              <a:t>posuda-online.ru/content/model/image/00000015129.jpg</a:t>
            </a:r>
            <a:endParaRPr lang="ru-RU" sz="1200" dirty="0" smtClean="0"/>
          </a:p>
          <a:p>
            <a:r>
              <a:rPr lang="ru-RU" sz="1200" dirty="0" smtClean="0"/>
              <a:t>Нога </a:t>
            </a:r>
            <a:r>
              <a:rPr lang="en-US" sz="1200" dirty="0">
                <a:hlinkClick r:id="rId14"/>
              </a:rPr>
              <a:t>http://</a:t>
            </a:r>
            <a:r>
              <a:rPr lang="en-US" sz="1200" dirty="0" smtClean="0">
                <a:hlinkClick r:id="rId14"/>
              </a:rPr>
              <a:t>www.lxphoto.ru/oboi/1366x768/8072CA86E0EB-16.jpg</a:t>
            </a:r>
            <a:endParaRPr lang="ru-RU" sz="1200" dirty="0" smtClean="0"/>
          </a:p>
          <a:p>
            <a:r>
              <a:rPr lang="ru-RU" sz="1200" dirty="0" smtClean="0"/>
              <a:t>Белка </a:t>
            </a:r>
            <a:r>
              <a:rPr lang="en-US" sz="1200" dirty="0">
                <a:hlinkClick r:id="rId15"/>
              </a:rPr>
              <a:t>http://</a:t>
            </a:r>
            <a:r>
              <a:rPr lang="en-US" sz="1200" dirty="0" smtClean="0">
                <a:hlinkClick r:id="rId15"/>
              </a:rPr>
              <a:t>lenagold.ru/fon/clipart/b/bel/belka18.jpg</a:t>
            </a:r>
            <a:endParaRPr lang="ru-RU" sz="1200" dirty="0" smtClean="0"/>
          </a:p>
          <a:p>
            <a:r>
              <a:rPr lang="ru-RU" sz="1200" dirty="0" smtClean="0"/>
              <a:t>Ёж </a:t>
            </a:r>
            <a:r>
              <a:rPr lang="en-US" sz="1200" dirty="0">
                <a:hlinkClick r:id="rId16"/>
              </a:rPr>
              <a:t>http://</a:t>
            </a:r>
            <a:r>
              <a:rPr lang="en-US" sz="1200" dirty="0" smtClean="0">
                <a:hlinkClick r:id="rId16"/>
              </a:rPr>
              <a:t>lenagold.ru/fon/clipart/e/egik/egiky13.jpg</a:t>
            </a:r>
            <a:endParaRPr lang="ru-RU" sz="1200" dirty="0" smtClean="0"/>
          </a:p>
          <a:p>
            <a:r>
              <a:rPr lang="ru-RU" sz="1200" dirty="0" smtClean="0"/>
              <a:t>Ученик </a:t>
            </a:r>
            <a:r>
              <a:rPr lang="en-US" sz="1200" dirty="0">
                <a:hlinkClick r:id="rId17"/>
              </a:rPr>
              <a:t>http://</a:t>
            </a:r>
            <a:r>
              <a:rPr lang="en-US" sz="1200" dirty="0" smtClean="0">
                <a:hlinkClick r:id="rId17"/>
              </a:rPr>
              <a:t>www.bashkortostan.ru/upload/iblock/863/81859.jpg</a:t>
            </a:r>
            <a:endParaRPr lang="ru-RU" sz="1200" dirty="0" smtClean="0"/>
          </a:p>
          <a:p>
            <a:r>
              <a:rPr lang="ru-RU" sz="1200" dirty="0" smtClean="0"/>
              <a:t>Листья </a:t>
            </a:r>
            <a:r>
              <a:rPr lang="en-US" sz="1200" dirty="0">
                <a:hlinkClick r:id="rId18"/>
              </a:rPr>
              <a:t>http://</a:t>
            </a:r>
            <a:r>
              <a:rPr lang="en-US" sz="1200" dirty="0" smtClean="0">
                <a:hlinkClick r:id="rId18"/>
              </a:rPr>
              <a:t>www.lenagold.ru/fon/clipart/k/klen/klen55.jpg</a:t>
            </a:r>
            <a:endParaRPr lang="ru-RU" sz="1200" dirty="0" smtClean="0"/>
          </a:p>
          <a:p>
            <a:r>
              <a:rPr lang="ru-RU" sz="1200" dirty="0" smtClean="0"/>
              <a:t>Бра </a:t>
            </a:r>
            <a:r>
              <a:rPr lang="en-US" sz="1200" dirty="0">
                <a:hlinkClick r:id="rId19"/>
              </a:rPr>
              <a:t>http://</a:t>
            </a:r>
            <a:r>
              <a:rPr lang="en-US" sz="1200" dirty="0" smtClean="0">
                <a:hlinkClick r:id="rId19"/>
              </a:rPr>
              <a:t>www.mylamps.ru/infodoc/e200481fda03f1629928cf5c27d81b6a.jpg</a:t>
            </a:r>
            <a:endParaRPr lang="ru-RU" sz="1200" dirty="0" smtClean="0"/>
          </a:p>
          <a:p>
            <a:r>
              <a:rPr lang="ru-RU" sz="1200" dirty="0" err="1" smtClean="0"/>
              <a:t>Улий</a:t>
            </a:r>
            <a:r>
              <a:rPr lang="ru-RU" sz="1200" dirty="0" smtClean="0"/>
              <a:t> </a:t>
            </a:r>
            <a:r>
              <a:rPr lang="en-US" sz="1200" dirty="0">
                <a:hlinkClick r:id="rId20"/>
              </a:rPr>
              <a:t>http://</a:t>
            </a:r>
            <a:r>
              <a:rPr lang="en-US" sz="1200" dirty="0" smtClean="0">
                <a:hlinkClick r:id="rId20"/>
              </a:rPr>
              <a:t>img.paseka63.com/web/upload/goods/images/9/852/851984/ulej-dadana-na-12-ramok-afacdb-1000.png</a:t>
            </a:r>
            <a:endParaRPr lang="ru-RU" sz="1200" dirty="0" smtClean="0"/>
          </a:p>
          <a:p>
            <a:r>
              <a:rPr lang="ru-RU" sz="1200" dirty="0" smtClean="0"/>
              <a:t>Стол </a:t>
            </a:r>
            <a:r>
              <a:rPr lang="en-US" sz="1200" dirty="0">
                <a:hlinkClick r:id="rId21"/>
              </a:rPr>
              <a:t>http://</a:t>
            </a:r>
            <a:r>
              <a:rPr lang="en-US" sz="1200" dirty="0" smtClean="0">
                <a:hlinkClick r:id="rId21"/>
              </a:rPr>
              <a:t>www.lenagold.ru/fon/clipart/s/stol/stol08.jpg</a:t>
            </a:r>
            <a:endParaRPr lang="ru-RU" sz="1200" dirty="0" smtClean="0"/>
          </a:p>
          <a:p>
            <a:r>
              <a:rPr lang="ru-RU" sz="1200" dirty="0" smtClean="0"/>
              <a:t>Ручки </a:t>
            </a:r>
            <a:r>
              <a:rPr lang="en-US" sz="1200" dirty="0">
                <a:hlinkClick r:id="rId22"/>
              </a:rPr>
              <a:t>http://</a:t>
            </a:r>
            <a:r>
              <a:rPr lang="en-US" sz="1200" dirty="0" smtClean="0">
                <a:hlinkClick r:id="rId22"/>
              </a:rPr>
              <a:t>www.03present.ru/Catalog/files/20070706105538_s.jpg</a:t>
            </a:r>
            <a:endParaRPr lang="ru-RU" sz="1200" dirty="0" smtClean="0"/>
          </a:p>
          <a:p>
            <a:r>
              <a:rPr lang="ru-RU" sz="1200" dirty="0" smtClean="0"/>
              <a:t>Лиса </a:t>
            </a:r>
            <a:r>
              <a:rPr lang="en-US" sz="1200" dirty="0">
                <a:hlinkClick r:id="rId23"/>
              </a:rPr>
              <a:t>http://</a:t>
            </a:r>
            <a:r>
              <a:rPr lang="en-US" sz="1200" dirty="0" smtClean="0">
                <a:hlinkClick r:id="rId23"/>
              </a:rPr>
              <a:t>www.lenagold.ru/fon/clipart/l/lisa/lisy02.jpg</a:t>
            </a:r>
            <a:endParaRPr lang="ru-RU" sz="1200" dirty="0" smtClean="0"/>
          </a:p>
          <a:p>
            <a:r>
              <a:rPr lang="ru-RU" sz="1200" dirty="0" smtClean="0"/>
              <a:t>Стулья </a:t>
            </a:r>
            <a:r>
              <a:rPr lang="en-US" sz="1200" dirty="0">
                <a:hlinkClick r:id="rId24"/>
              </a:rPr>
              <a:t>http://</a:t>
            </a:r>
            <a:r>
              <a:rPr lang="en-US" sz="1200" dirty="0" smtClean="0">
                <a:hlinkClick r:id="rId24"/>
              </a:rPr>
              <a:t>www.lenagold.ru/fon/clipart/s/stul/mebel34.jpg</a:t>
            </a:r>
            <a:endParaRPr lang="ru-RU" sz="1200" dirty="0" smtClean="0"/>
          </a:p>
          <a:p>
            <a:r>
              <a:rPr lang="ru-RU" sz="1200" dirty="0" smtClean="0"/>
              <a:t>Платье </a:t>
            </a:r>
            <a:r>
              <a:rPr lang="en-US" sz="1200" dirty="0">
                <a:hlinkClick r:id="rId25"/>
              </a:rPr>
              <a:t>http://</a:t>
            </a:r>
            <a:r>
              <a:rPr lang="en-US" sz="1200" dirty="0" smtClean="0">
                <a:hlinkClick r:id="rId25"/>
              </a:rPr>
              <a:t>www.lenagold.ru/fon/clipart/o/odeg/odeg69.jpg</a:t>
            </a:r>
            <a:endParaRPr lang="ru-RU" sz="1200" dirty="0" smtClean="0"/>
          </a:p>
          <a:p>
            <a:r>
              <a:rPr lang="ru-RU" sz="1200" dirty="0" smtClean="0"/>
              <a:t>Копьё </a:t>
            </a:r>
            <a:r>
              <a:rPr lang="en-US" sz="1200" dirty="0">
                <a:hlinkClick r:id="rId26"/>
              </a:rPr>
              <a:t>http://</a:t>
            </a:r>
            <a:r>
              <a:rPr lang="en-US" sz="1200" dirty="0" smtClean="0">
                <a:hlinkClick r:id="rId26"/>
              </a:rPr>
              <a:t>i2.guns.ru/forums/icons/forum_pictures/000191/191260.jpg</a:t>
            </a:r>
            <a:endParaRPr lang="ru-RU" sz="1200" dirty="0" smtClean="0"/>
          </a:p>
          <a:p>
            <a:r>
              <a:rPr lang="ru-RU" sz="1200" dirty="0" smtClean="0"/>
              <a:t>Ученица </a:t>
            </a:r>
            <a:r>
              <a:rPr lang="en-US" sz="1200" dirty="0">
                <a:hlinkClick r:id="rId27"/>
              </a:rPr>
              <a:t>http://</a:t>
            </a:r>
            <a:r>
              <a:rPr lang="en-US" sz="1200" dirty="0" smtClean="0">
                <a:hlinkClick r:id="rId27"/>
              </a:rPr>
              <a:t>www.myjulia.ru/data/cache/2009/03/17/54686_7761-800x600.jpg</a:t>
            </a:r>
            <a:endParaRPr lang="ru-RU" sz="1200" dirty="0" smtClean="0"/>
          </a:p>
          <a:p>
            <a:endParaRPr lang="en-US" sz="1200" dirty="0" smtClean="0"/>
          </a:p>
          <a:p>
            <a:endParaRPr lang="ru-RU" sz="1200" dirty="0" smtClean="0"/>
          </a:p>
          <a:p>
            <a:endParaRPr lang="ru-RU" sz="1200" dirty="0" smtClean="0"/>
          </a:p>
          <a:p>
            <a:endParaRPr lang="ru-RU" sz="1200" dirty="0" smtClean="0"/>
          </a:p>
          <a:p>
            <a:endParaRPr lang="ru-RU" sz="1200" dirty="0" smtClean="0"/>
          </a:p>
          <a:p>
            <a:endParaRPr lang="ru-RU" sz="1200" dirty="0" smtClean="0"/>
          </a:p>
          <a:p>
            <a:endParaRPr lang="ru-RU" sz="1200" dirty="0" smtClean="0"/>
          </a:p>
          <a:p>
            <a:endParaRPr lang="ru-RU" sz="1200" dirty="0" smtClean="0"/>
          </a:p>
          <a:p>
            <a:endParaRPr lang="ru-RU" sz="1200" dirty="0" smtClean="0"/>
          </a:p>
          <a:p>
            <a:endParaRPr lang="ru-RU" sz="1200" dirty="0" smtClean="0"/>
          </a:p>
          <a:p>
            <a:endParaRPr lang="ru-RU" sz="1200" dirty="0" smtClean="0"/>
          </a:p>
          <a:p>
            <a:endParaRPr lang="ru-RU" sz="1200" dirty="0" smtClean="0"/>
          </a:p>
          <a:p>
            <a:r>
              <a:rPr lang="ru-RU" sz="1200" dirty="0" smtClean="0"/>
              <a:t> </a:t>
            </a:r>
          </a:p>
          <a:p>
            <a:endParaRPr lang="ru-RU" sz="1200" dirty="0" smtClean="0"/>
          </a:p>
          <a:p>
            <a:endParaRPr lang="ru-RU" sz="1200" dirty="0" smtClean="0"/>
          </a:p>
          <a:p>
            <a:endParaRPr lang="ru-RU" sz="1200" dirty="0" smtClean="0"/>
          </a:p>
          <a:p>
            <a:endParaRPr lang="ru-RU" sz="1200" dirty="0" smtClean="0"/>
          </a:p>
          <a:p>
            <a:endParaRPr lang="ru-RU" sz="1200" dirty="0" smtClean="0"/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37529" y="5348909"/>
            <a:ext cx="76328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Используемые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источники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Технологический прием «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Сорбонка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en-US" sz="1200" u="sng" dirty="0">
                <a:latin typeface="Times New Roman" pitchFamily="18" charset="0"/>
                <a:cs typeface="Times New Roman" pitchFamily="18" charset="0"/>
                <a:hlinkClick r:id="rId28"/>
              </a:rPr>
              <a:t>http</a:t>
            </a:r>
            <a:r>
              <a:rPr lang="ru-RU" sz="1200" u="sng" dirty="0">
                <a:latin typeface="Times New Roman" pitchFamily="18" charset="0"/>
                <a:cs typeface="Times New Roman" pitchFamily="18" charset="0"/>
                <a:hlinkClick r:id="rId28"/>
              </a:rPr>
              <a:t>://</a:t>
            </a:r>
            <a:r>
              <a:rPr lang="en-US" sz="1200" u="sng" dirty="0" err="1">
                <a:latin typeface="Times New Roman" pitchFamily="18" charset="0"/>
                <a:cs typeface="Times New Roman" pitchFamily="18" charset="0"/>
                <a:hlinkClick r:id="rId28"/>
              </a:rPr>
              <a:t>didaktor</a:t>
            </a:r>
            <a:r>
              <a:rPr lang="ru-RU" sz="1200" u="sng" dirty="0">
                <a:latin typeface="Times New Roman" pitchFamily="18" charset="0"/>
                <a:cs typeface="Times New Roman" pitchFamily="18" charset="0"/>
                <a:hlinkClick r:id="rId28"/>
              </a:rPr>
              <a:t>.</a:t>
            </a:r>
            <a:r>
              <a:rPr lang="en-US" sz="1200" u="sng" dirty="0" err="1">
                <a:latin typeface="Times New Roman" pitchFamily="18" charset="0"/>
                <a:cs typeface="Times New Roman" pitchFamily="18" charset="0"/>
                <a:hlinkClick r:id="rId28"/>
              </a:rPr>
              <a:t>ru</a:t>
            </a:r>
            <a:r>
              <a:rPr lang="ru-RU" sz="1200" u="sng" dirty="0">
                <a:latin typeface="Times New Roman" pitchFamily="18" charset="0"/>
                <a:cs typeface="Times New Roman" pitchFamily="18" charset="0"/>
                <a:hlinkClick r:id="rId28"/>
              </a:rPr>
              <a:t>/</a:t>
            </a:r>
            <a:r>
              <a:rPr lang="en-US" sz="1200" u="sng" dirty="0" err="1">
                <a:latin typeface="Times New Roman" pitchFamily="18" charset="0"/>
                <a:cs typeface="Times New Roman" pitchFamily="18" charset="0"/>
                <a:hlinkClick r:id="rId28"/>
              </a:rPr>
              <a:t>kak</a:t>
            </a:r>
            <a:r>
              <a:rPr lang="ru-RU" sz="1200" u="sng" dirty="0">
                <a:latin typeface="Times New Roman" pitchFamily="18" charset="0"/>
                <a:cs typeface="Times New Roman" pitchFamily="18" charset="0"/>
                <a:hlinkClick r:id="rId28"/>
              </a:rPr>
              <a:t>-</a:t>
            </a:r>
            <a:r>
              <a:rPr lang="en-US" sz="1200" u="sng" dirty="0" err="1">
                <a:latin typeface="Times New Roman" pitchFamily="18" charset="0"/>
                <a:cs typeface="Times New Roman" pitchFamily="18" charset="0"/>
                <a:hlinkClick r:id="rId28"/>
              </a:rPr>
              <a:t>vypolnit</a:t>
            </a:r>
            <a:r>
              <a:rPr lang="ru-RU" sz="1200" u="sng" dirty="0">
                <a:latin typeface="Times New Roman" pitchFamily="18" charset="0"/>
                <a:cs typeface="Times New Roman" pitchFamily="18" charset="0"/>
                <a:hlinkClick r:id="rId28"/>
              </a:rPr>
              <a:t>-</a:t>
            </a:r>
            <a:r>
              <a:rPr lang="en-US" sz="1200" u="sng" dirty="0" err="1">
                <a:latin typeface="Times New Roman" pitchFamily="18" charset="0"/>
                <a:cs typeface="Times New Roman" pitchFamily="18" charset="0"/>
                <a:hlinkClick r:id="rId28"/>
              </a:rPr>
              <a:t>priyom</a:t>
            </a:r>
            <a:r>
              <a:rPr lang="ru-RU" sz="1200" u="sng" dirty="0">
                <a:latin typeface="Times New Roman" pitchFamily="18" charset="0"/>
                <a:cs typeface="Times New Roman" pitchFamily="18" charset="0"/>
                <a:hlinkClick r:id="rId28"/>
              </a:rPr>
              <a:t>-</a:t>
            </a:r>
            <a:r>
              <a:rPr lang="en-US" sz="1200" u="sng" dirty="0" err="1">
                <a:latin typeface="Times New Roman" pitchFamily="18" charset="0"/>
                <a:cs typeface="Times New Roman" pitchFamily="18" charset="0"/>
                <a:hlinkClick r:id="rId28"/>
              </a:rPr>
              <a:t>sorbonka</a:t>
            </a:r>
            <a:r>
              <a:rPr lang="ru-RU" sz="1200" u="sng" dirty="0">
                <a:latin typeface="Times New Roman" pitchFamily="18" charset="0"/>
                <a:cs typeface="Times New Roman" pitchFamily="18" charset="0"/>
                <a:hlinkClick r:id="rId28"/>
              </a:rPr>
              <a:t>/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2. 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Ребусы из личного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архива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Управляющая кнопка: домой 6">
            <a:hlinkClick r:id="rId29" action="ppaction://hlinksldjump" highlightClick="1"/>
          </p:cNvPr>
          <p:cNvSpPr/>
          <p:nvPr/>
        </p:nvSpPr>
        <p:spPr>
          <a:xfrm>
            <a:off x="8117124" y="5893188"/>
            <a:ext cx="462971" cy="452136"/>
          </a:xfrm>
          <a:prstGeom prst="actionButtonHom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Управляющая кнопка: настраиваемая 7">
            <a:hlinkClick r:id="" action="ppaction://hlinkshowjump?jump=endshow" highlightClick="1"/>
          </p:cNvPr>
          <p:cNvSpPr/>
          <p:nvPr/>
        </p:nvSpPr>
        <p:spPr>
          <a:xfrm>
            <a:off x="7524328" y="5893188"/>
            <a:ext cx="461415" cy="445696"/>
          </a:xfrm>
          <a:prstGeom prst="actionButtonBlank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6642257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608</TotalTime>
  <Words>695</Words>
  <Application>Microsoft Office PowerPoint</Application>
  <PresentationFormat>Экран (4:3)</PresentationFormat>
  <Paragraphs>298</Paragraphs>
  <Slides>55</Slides>
  <Notes>1</Notes>
  <HiddenSlides>3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55</vt:i4>
      </vt:variant>
    </vt:vector>
  </HeadingPairs>
  <TitlesOfParts>
    <vt:vector size="56" baseType="lpstr">
      <vt:lpstr>Твердый переплет</vt:lpstr>
      <vt:lpstr>Орфография в ребусах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Список Интернет-ресурсов</vt:lpstr>
      <vt:lpstr>Слайд 54</vt:lpstr>
      <vt:lpstr>Слайд 55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Александра</dc:creator>
  <cp:lastModifiedBy>Александра</cp:lastModifiedBy>
  <cp:revision>64</cp:revision>
  <dcterms:modified xsi:type="dcterms:W3CDTF">2015-01-28T22:51:00Z</dcterms:modified>
</cp:coreProperties>
</file>